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0" r:id="rId3"/>
    <p:sldId id="312" r:id="rId4"/>
    <p:sldId id="316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1788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C14A3A4-0DD0-E5DB-F06C-4A8F27307D81}"/>
              </a:ext>
            </a:extLst>
          </p:cNvPr>
          <p:cNvSpPr txBox="1"/>
          <p:nvPr/>
        </p:nvSpPr>
        <p:spPr>
          <a:xfrm rot="5400000">
            <a:off x="-685412" y="2832538"/>
            <a:ext cx="8228825" cy="424092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ペットボトルへの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直飲みは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不衛生ですので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ご遠慮ください！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C8EE149-4078-5BD5-F728-316FCD6C589E}"/>
              </a:ext>
            </a:extLst>
          </p:cNvPr>
          <p:cNvSpPr txBox="1"/>
          <p:nvPr/>
        </p:nvSpPr>
        <p:spPr>
          <a:xfrm rot="5400000">
            <a:off x="-930011" y="2171965"/>
            <a:ext cx="8718021" cy="525089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ペットボトルへの直飲みは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不衛生ですので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ご遠慮ください！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9911C0E-11AD-F662-A61C-AB6607E6CF0F}"/>
              </a:ext>
            </a:extLst>
          </p:cNvPr>
          <p:cNvGrpSpPr/>
          <p:nvPr/>
        </p:nvGrpSpPr>
        <p:grpSpPr>
          <a:xfrm>
            <a:off x="1448780" y="6843210"/>
            <a:ext cx="2749439" cy="2732716"/>
            <a:chOff x="3763526" y="979941"/>
            <a:chExt cx="2413946" cy="239926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CAF05A2-0EF9-FC89-2CB0-B2F3C46FC0C5}"/>
                </a:ext>
              </a:extLst>
            </p:cNvPr>
            <p:cNvGrpSpPr/>
            <p:nvPr/>
          </p:nvGrpSpPr>
          <p:grpSpPr>
            <a:xfrm>
              <a:off x="3763526" y="979941"/>
              <a:ext cx="2413946" cy="2399264"/>
              <a:chOff x="3753256" y="9263946"/>
              <a:chExt cx="2539618" cy="2524172"/>
            </a:xfrm>
          </p:grpSpPr>
          <p:sp>
            <p:nvSpPr>
              <p:cNvPr id="6" name="アーチ 5">
                <a:extLst>
                  <a:ext uri="{FF2B5EF4-FFF2-40B4-BE49-F238E27FC236}">
                    <a16:creationId xmlns:a16="http://schemas.microsoft.com/office/drawing/2014/main" id="{BEC5DAA9-FB25-6B71-AB88-496EF89B717F}"/>
                  </a:ext>
                </a:extLst>
              </p:cNvPr>
              <p:cNvSpPr/>
              <p:nvPr/>
            </p:nvSpPr>
            <p:spPr bwMode="auto">
              <a:xfrm>
                <a:off x="4214045" y="9808234"/>
                <a:ext cx="921327" cy="921327"/>
              </a:xfrm>
              <a:prstGeom prst="blockArc">
                <a:avLst>
                  <a:gd name="adj1" fmla="val 17065037"/>
                  <a:gd name="adj2" fmla="val 21537816"/>
                  <a:gd name="adj3" fmla="val 11899"/>
                </a:avLst>
              </a:pr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4EDC2AA3-E010-84B8-F543-24CFDE452D17}"/>
                  </a:ext>
                </a:extLst>
              </p:cNvPr>
              <p:cNvGrpSpPr/>
              <p:nvPr/>
            </p:nvGrpSpPr>
            <p:grpSpPr>
              <a:xfrm>
                <a:off x="3786076" y="9263946"/>
                <a:ext cx="2506798" cy="2524172"/>
                <a:chOff x="-4901376" y="-607734"/>
                <a:chExt cx="2506798" cy="2524172"/>
              </a:xfrm>
            </p:grpSpPr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14AE986B-F430-A56F-3393-814E9556C2FA}"/>
                    </a:ext>
                  </a:extLst>
                </p:cNvPr>
                <p:cNvSpPr/>
                <p:nvPr/>
              </p:nvSpPr>
              <p:spPr bwMode="auto">
                <a:xfrm rot="20700000">
                  <a:off x="-2915992" y="543180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46E3280F-58E2-E399-9B79-05AF5412FFA6}"/>
                    </a:ext>
                  </a:extLst>
                </p:cNvPr>
                <p:cNvSpPr/>
                <p:nvPr/>
              </p:nvSpPr>
              <p:spPr bwMode="auto">
                <a:xfrm rot="20700000">
                  <a:off x="-2820742" y="451105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CA69A582-C86D-17C8-064D-BDF3AE863D3D}"/>
                    </a:ext>
                  </a:extLst>
                </p:cNvPr>
                <p:cNvSpPr/>
                <p:nvPr/>
              </p:nvSpPr>
              <p:spPr bwMode="auto">
                <a:xfrm rot="21103514">
                  <a:off x="-3421296" y="-520495"/>
                  <a:ext cx="1026718" cy="1377506"/>
                </a:xfrm>
                <a:custGeom>
                  <a:avLst/>
                  <a:gdLst>
                    <a:gd name="connsiteX0" fmla="*/ 487824 w 967729"/>
                    <a:gd name="connsiteY0" fmla="*/ 13993 h 1377506"/>
                    <a:gd name="connsiteX1" fmla="*/ 967729 w 967729"/>
                    <a:gd name="connsiteY1" fmla="*/ 688753 h 1377506"/>
                    <a:gd name="connsiteX2" fmla="*/ 366694 w 967729"/>
                    <a:gd name="connsiteY2" fmla="*/ 1377506 h 1377506"/>
                    <a:gd name="connsiteX3" fmla="*/ 30650 w 967729"/>
                    <a:gd name="connsiteY3" fmla="*/ 1259878 h 1377506"/>
                    <a:gd name="connsiteX4" fmla="*/ 0 w 967729"/>
                    <a:gd name="connsiteY4" fmla="*/ 1230899 h 1377506"/>
                    <a:gd name="connsiteX5" fmla="*/ 5927 w 967729"/>
                    <a:gd name="connsiteY5" fmla="*/ 1223831 h 1377506"/>
                    <a:gd name="connsiteX6" fmla="*/ 181966 w 967729"/>
                    <a:gd name="connsiteY6" fmla="*/ 609479 h 1377506"/>
                    <a:gd name="connsiteX7" fmla="*/ 79318 w 967729"/>
                    <a:gd name="connsiteY7" fmla="*/ 123712 h 1377506"/>
                    <a:gd name="connsiteX8" fmla="*/ 64004 w 967729"/>
                    <a:gd name="connsiteY8" fmla="*/ 96882 h 1377506"/>
                    <a:gd name="connsiteX9" fmla="*/ 132744 w 967729"/>
                    <a:gd name="connsiteY9" fmla="*/ 54126 h 1377506"/>
                    <a:gd name="connsiteX10" fmla="*/ 366694 w 967729"/>
                    <a:gd name="connsiteY10" fmla="*/ 0 h 1377506"/>
                    <a:gd name="connsiteX11" fmla="*/ 487824 w 967729"/>
                    <a:gd name="connsiteY11" fmla="*/ 13993 h 1377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67729" h="1377506">
                      <a:moveTo>
                        <a:pt x="487824" y="13993"/>
                      </a:moveTo>
                      <a:cubicBezTo>
                        <a:pt x="761705" y="78217"/>
                        <a:pt x="967729" y="355914"/>
                        <a:pt x="967729" y="688753"/>
                      </a:cubicBezTo>
                      <a:cubicBezTo>
                        <a:pt x="967729" y="1069141"/>
                        <a:pt x="698636" y="1377506"/>
                        <a:pt x="366694" y="1377506"/>
                      </a:cubicBezTo>
                      <a:cubicBezTo>
                        <a:pt x="242216" y="1377506"/>
                        <a:pt x="126576" y="1334142"/>
                        <a:pt x="30650" y="1259878"/>
                      </a:cubicBezTo>
                      <a:lnTo>
                        <a:pt x="0" y="1230899"/>
                      </a:lnTo>
                      <a:lnTo>
                        <a:pt x="5927" y="1223831"/>
                      </a:lnTo>
                      <a:cubicBezTo>
                        <a:pt x="114692" y="1066604"/>
                        <a:pt x="181966" y="849398"/>
                        <a:pt x="181966" y="609479"/>
                      </a:cubicBezTo>
                      <a:cubicBezTo>
                        <a:pt x="181966" y="429540"/>
                        <a:pt x="144125" y="262377"/>
                        <a:pt x="79318" y="123712"/>
                      </a:cubicBezTo>
                      <a:lnTo>
                        <a:pt x="64004" y="96882"/>
                      </a:lnTo>
                      <a:lnTo>
                        <a:pt x="132744" y="54126"/>
                      </a:lnTo>
                      <a:cubicBezTo>
                        <a:pt x="204651" y="19273"/>
                        <a:pt x="283709" y="0"/>
                        <a:pt x="366694" y="0"/>
                      </a:cubicBezTo>
                      <a:cubicBezTo>
                        <a:pt x="408187" y="0"/>
                        <a:pt x="448698" y="4818"/>
                        <a:pt x="487824" y="1399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3127EFDD-DC03-C541-CF94-CBF05B9ACBC2}"/>
                    </a:ext>
                  </a:extLst>
                </p:cNvPr>
                <p:cNvGrpSpPr/>
                <p:nvPr/>
              </p:nvGrpSpPr>
              <p:grpSpPr>
                <a:xfrm>
                  <a:off x="-4901376" y="-453850"/>
                  <a:ext cx="2296127" cy="2370288"/>
                  <a:chOff x="-4901376" y="-453850"/>
                  <a:chExt cx="2296127" cy="2370288"/>
                </a:xfrm>
              </p:grpSpPr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68E09173-5687-B64C-17AC-1BBD1EDC57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901376" y="-237333"/>
                    <a:ext cx="1654536" cy="1408662"/>
                  </a:xfrm>
                  <a:custGeom>
                    <a:avLst/>
                    <a:gdLst>
                      <a:gd name="connsiteX0" fmla="*/ 1574562 w 1654536"/>
                      <a:gd name="connsiteY0" fmla="*/ 1164798 h 1408662"/>
                      <a:gd name="connsiteX1" fmla="*/ 1572147 w 1654536"/>
                      <a:gd name="connsiteY1" fmla="*/ 1169248 h 1408662"/>
                      <a:gd name="connsiteX2" fmla="*/ 1569687 w 1654536"/>
                      <a:gd name="connsiteY2" fmla="*/ 1172229 h 1408662"/>
                      <a:gd name="connsiteX3" fmla="*/ 1654536 w 1654536"/>
                      <a:gd name="connsiteY3" fmla="*/ 1014658 h 1408662"/>
                      <a:gd name="connsiteX4" fmla="*/ 1651389 w 1654536"/>
                      <a:gd name="connsiteY4" fmla="*/ 1023255 h 1408662"/>
                      <a:gd name="connsiteX5" fmla="*/ 1649259 w 1654536"/>
                      <a:gd name="connsiteY5" fmla="*/ 1027180 h 1408662"/>
                      <a:gd name="connsiteX6" fmla="*/ 349880 w 1654536"/>
                      <a:gd name="connsiteY6" fmla="*/ 0 h 1408662"/>
                      <a:gd name="connsiteX7" fmla="*/ 491714 w 1654536"/>
                      <a:gd name="connsiteY7" fmla="*/ 200195 h 1408662"/>
                      <a:gd name="connsiteX8" fmla="*/ 425544 w 1654536"/>
                      <a:gd name="connsiteY8" fmla="*/ 254791 h 1408662"/>
                      <a:gd name="connsiteX9" fmla="*/ 245807 w 1654536"/>
                      <a:gd name="connsiteY9" fmla="*/ 688713 h 1408662"/>
                      <a:gd name="connsiteX10" fmla="*/ 425544 w 1654536"/>
                      <a:gd name="connsiteY10" fmla="*/ 1122635 h 1408662"/>
                      <a:gd name="connsiteX11" fmla="*/ 516218 w 1654536"/>
                      <a:gd name="connsiteY11" fmla="*/ 1197448 h 1408662"/>
                      <a:gd name="connsiteX12" fmla="*/ 392319 w 1654536"/>
                      <a:gd name="connsiteY12" fmla="*/ 1408662 h 1408662"/>
                      <a:gd name="connsiteX13" fmla="*/ 378930 w 1654536"/>
                      <a:gd name="connsiteY13" fmla="*/ 1401395 h 1408662"/>
                      <a:gd name="connsiteX14" fmla="*/ 0 w 1654536"/>
                      <a:gd name="connsiteY14" fmla="*/ 688713 h 1408662"/>
                      <a:gd name="connsiteX15" fmla="*/ 251732 w 1654536"/>
                      <a:gd name="connsiteY15" fmla="*/ 80980 h 1408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654536" h="1408662">
                        <a:moveTo>
                          <a:pt x="1574562" y="1164798"/>
                        </a:moveTo>
                        <a:lnTo>
                          <a:pt x="1572147" y="1169248"/>
                        </a:lnTo>
                        <a:lnTo>
                          <a:pt x="1569687" y="1172229"/>
                        </a:lnTo>
                        <a:close/>
                        <a:moveTo>
                          <a:pt x="1654536" y="1014658"/>
                        </a:moveTo>
                        <a:lnTo>
                          <a:pt x="1651389" y="1023255"/>
                        </a:lnTo>
                        <a:lnTo>
                          <a:pt x="1649259" y="1027180"/>
                        </a:lnTo>
                        <a:close/>
                        <a:moveTo>
                          <a:pt x="349880" y="0"/>
                        </a:moveTo>
                        <a:lnTo>
                          <a:pt x="491714" y="200195"/>
                        </a:lnTo>
                        <a:lnTo>
                          <a:pt x="425544" y="254791"/>
                        </a:lnTo>
                        <a:cubicBezTo>
                          <a:pt x="314493" y="365842"/>
                          <a:pt x="245807" y="519256"/>
                          <a:pt x="245807" y="688713"/>
                        </a:cubicBezTo>
                        <a:cubicBezTo>
                          <a:pt x="245807" y="858170"/>
                          <a:pt x="314493" y="1011585"/>
                          <a:pt x="425544" y="1122635"/>
                        </a:cubicBezTo>
                        <a:lnTo>
                          <a:pt x="516218" y="1197448"/>
                        </a:lnTo>
                        <a:lnTo>
                          <a:pt x="392319" y="1408662"/>
                        </a:lnTo>
                        <a:lnTo>
                          <a:pt x="378930" y="1401395"/>
                        </a:lnTo>
                        <a:cubicBezTo>
                          <a:pt x="150311" y="1246943"/>
                          <a:pt x="0" y="985381"/>
                          <a:pt x="0" y="688713"/>
                        </a:cubicBezTo>
                        <a:cubicBezTo>
                          <a:pt x="0" y="451379"/>
                          <a:pt x="96199" y="236512"/>
                          <a:pt x="251732" y="80980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683322FE-26FE-55DD-C8AB-6F36CBB1A7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798162" y="728840"/>
                    <a:ext cx="898703" cy="782279"/>
                  </a:xfrm>
                  <a:custGeom>
                    <a:avLst/>
                    <a:gdLst>
                      <a:gd name="connsiteX0" fmla="*/ 340718 w 898703"/>
                      <a:gd name="connsiteY0" fmla="*/ 0 h 782279"/>
                      <a:gd name="connsiteX1" fmla="*/ 556890 w 898703"/>
                      <a:gd name="connsiteY1" fmla="*/ 0 h 782279"/>
                      <a:gd name="connsiteX2" fmla="*/ 599873 w 898703"/>
                      <a:gd name="connsiteY2" fmla="*/ 171929 h 782279"/>
                      <a:gd name="connsiteX3" fmla="*/ 796976 w 898703"/>
                      <a:gd name="connsiteY3" fmla="*/ 171929 h 782279"/>
                      <a:gd name="connsiteX4" fmla="*/ 898703 w 898703"/>
                      <a:gd name="connsiteY4" fmla="*/ 273656 h 782279"/>
                      <a:gd name="connsiteX5" fmla="*/ 898703 w 898703"/>
                      <a:gd name="connsiteY5" fmla="*/ 680552 h 782279"/>
                      <a:gd name="connsiteX6" fmla="*/ 796976 w 898703"/>
                      <a:gd name="connsiteY6" fmla="*/ 782279 h 782279"/>
                      <a:gd name="connsiteX7" fmla="*/ 101727 w 898703"/>
                      <a:gd name="connsiteY7" fmla="*/ 782279 h 782279"/>
                      <a:gd name="connsiteX8" fmla="*/ 0 w 898703"/>
                      <a:gd name="connsiteY8" fmla="*/ 680552 h 782279"/>
                      <a:gd name="connsiteX9" fmla="*/ 0 w 898703"/>
                      <a:gd name="connsiteY9" fmla="*/ 273656 h 782279"/>
                      <a:gd name="connsiteX10" fmla="*/ 101727 w 898703"/>
                      <a:gd name="connsiteY10" fmla="*/ 171929 h 782279"/>
                      <a:gd name="connsiteX11" fmla="*/ 297736 w 898703"/>
                      <a:gd name="connsiteY11" fmla="*/ 171929 h 782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98703" h="782279">
                        <a:moveTo>
                          <a:pt x="340718" y="0"/>
                        </a:moveTo>
                        <a:lnTo>
                          <a:pt x="556890" y="0"/>
                        </a:lnTo>
                        <a:lnTo>
                          <a:pt x="599873" y="171929"/>
                        </a:lnTo>
                        <a:lnTo>
                          <a:pt x="796976" y="171929"/>
                        </a:lnTo>
                        <a:cubicBezTo>
                          <a:pt x="853158" y="171929"/>
                          <a:pt x="898703" y="217474"/>
                          <a:pt x="898703" y="273656"/>
                        </a:cubicBezTo>
                        <a:lnTo>
                          <a:pt x="898703" y="680552"/>
                        </a:lnTo>
                        <a:cubicBezTo>
                          <a:pt x="898703" y="736734"/>
                          <a:pt x="853158" y="782279"/>
                          <a:pt x="796976" y="782279"/>
                        </a:cubicBezTo>
                        <a:lnTo>
                          <a:pt x="101727" y="782279"/>
                        </a:lnTo>
                        <a:cubicBezTo>
                          <a:pt x="45545" y="782279"/>
                          <a:pt x="0" y="736734"/>
                          <a:pt x="0" y="680552"/>
                        </a:cubicBezTo>
                        <a:lnTo>
                          <a:pt x="0" y="273656"/>
                        </a:lnTo>
                        <a:cubicBezTo>
                          <a:pt x="0" y="217474"/>
                          <a:pt x="45545" y="171929"/>
                          <a:pt x="101727" y="171929"/>
                        </a:cubicBezTo>
                        <a:lnTo>
                          <a:pt x="297736" y="171929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FF764D7B-10B2-0C83-154A-9EB2341AAFA8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887892" y="-521357"/>
                    <a:ext cx="1215136" cy="1350150"/>
                  </a:xfrm>
                  <a:custGeom>
                    <a:avLst/>
                    <a:gdLst>
                      <a:gd name="connsiteX0" fmla="*/ 607568 w 1215136"/>
                      <a:gd name="connsiteY0" fmla="*/ 0 h 1350150"/>
                      <a:gd name="connsiteX1" fmla="*/ 1215136 w 1215136"/>
                      <a:gd name="connsiteY1" fmla="*/ 675075 h 1350150"/>
                      <a:gd name="connsiteX2" fmla="*/ 607568 w 1215136"/>
                      <a:gd name="connsiteY2" fmla="*/ 1350150 h 1350150"/>
                      <a:gd name="connsiteX3" fmla="*/ 371075 w 1215136"/>
                      <a:gd name="connsiteY3" fmla="*/ 1297099 h 1350150"/>
                      <a:gd name="connsiteX4" fmla="*/ 317160 w 1215136"/>
                      <a:gd name="connsiteY4" fmla="*/ 1264584 h 1350150"/>
                      <a:gd name="connsiteX5" fmla="*/ 633717 w 1215136"/>
                      <a:gd name="connsiteY5" fmla="*/ 880766 h 1350150"/>
                      <a:gd name="connsiteX6" fmla="*/ 14202 w 1215136"/>
                      <a:gd name="connsiteY6" fmla="*/ 817778 h 1350150"/>
                      <a:gd name="connsiteX7" fmla="*/ 12344 w 1215136"/>
                      <a:gd name="connsiteY7" fmla="*/ 811126 h 1350150"/>
                      <a:gd name="connsiteX8" fmla="*/ 0 w 1215136"/>
                      <a:gd name="connsiteY8" fmla="*/ 675075 h 1350150"/>
                      <a:gd name="connsiteX9" fmla="*/ 607568 w 1215136"/>
                      <a:gd name="connsiteY9" fmla="*/ 0 h 1350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15136" h="1350150">
                        <a:moveTo>
                          <a:pt x="607568" y="0"/>
                        </a:moveTo>
                        <a:cubicBezTo>
                          <a:pt x="943119" y="0"/>
                          <a:pt x="1215136" y="302241"/>
                          <a:pt x="1215136" y="675075"/>
                        </a:cubicBezTo>
                        <a:cubicBezTo>
                          <a:pt x="1215136" y="1047909"/>
                          <a:pt x="943119" y="1350150"/>
                          <a:pt x="607568" y="1350150"/>
                        </a:cubicBezTo>
                        <a:cubicBezTo>
                          <a:pt x="523681" y="1350150"/>
                          <a:pt x="443764" y="1331260"/>
                          <a:pt x="371075" y="1297099"/>
                        </a:cubicBezTo>
                        <a:lnTo>
                          <a:pt x="317160" y="1264584"/>
                        </a:lnTo>
                        <a:lnTo>
                          <a:pt x="633717" y="880766"/>
                        </a:lnTo>
                        <a:lnTo>
                          <a:pt x="14202" y="817778"/>
                        </a:lnTo>
                        <a:lnTo>
                          <a:pt x="12344" y="811126"/>
                        </a:lnTo>
                        <a:cubicBezTo>
                          <a:pt x="4251" y="767181"/>
                          <a:pt x="0" y="721679"/>
                          <a:pt x="0" y="675075"/>
                        </a:cubicBezTo>
                        <a:cubicBezTo>
                          <a:pt x="0" y="302241"/>
                          <a:pt x="272017" y="0"/>
                          <a:pt x="607568" y="0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67F72212-BC20-DC9B-078D-B16F636AB1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583276" y="882131"/>
                    <a:ext cx="1891879" cy="1034307"/>
                  </a:xfrm>
                  <a:custGeom>
                    <a:avLst/>
                    <a:gdLst>
                      <a:gd name="connsiteX0" fmla="*/ 890435 w 1891879"/>
                      <a:gd name="connsiteY0" fmla="*/ 0 h 1034307"/>
                      <a:gd name="connsiteX1" fmla="*/ 908504 w 1891879"/>
                      <a:gd name="connsiteY1" fmla="*/ 58210 h 1034307"/>
                      <a:gd name="connsiteX2" fmla="*/ 1247673 w 1891879"/>
                      <a:gd name="connsiteY2" fmla="*/ 283026 h 1034307"/>
                      <a:gd name="connsiteX3" fmla="*/ 1586842 w 1891879"/>
                      <a:gd name="connsiteY3" fmla="*/ 58210 h 1034307"/>
                      <a:gd name="connsiteX4" fmla="*/ 1604485 w 1891879"/>
                      <a:gd name="connsiteY4" fmla="*/ 1375 h 1034307"/>
                      <a:gd name="connsiteX5" fmla="*/ 1645118 w 1891879"/>
                      <a:gd name="connsiteY5" fmla="*/ 5471 h 1034307"/>
                      <a:gd name="connsiteX6" fmla="*/ 1891879 w 1891879"/>
                      <a:gd name="connsiteY6" fmla="*/ 308236 h 1034307"/>
                      <a:gd name="connsiteX7" fmla="*/ 1891879 w 1891879"/>
                      <a:gd name="connsiteY7" fmla="*/ 1034307 h 1034307"/>
                      <a:gd name="connsiteX8" fmla="*/ 586734 w 1891879"/>
                      <a:gd name="connsiteY8" fmla="*/ 1034307 h 1034307"/>
                      <a:gd name="connsiteX9" fmla="*/ 586734 w 1891879"/>
                      <a:gd name="connsiteY9" fmla="*/ 484430 h 1034307"/>
                      <a:gd name="connsiteX10" fmla="*/ 488582 w 1891879"/>
                      <a:gd name="connsiteY10" fmla="*/ 489875 h 1034307"/>
                      <a:gd name="connsiteX11" fmla="*/ 46055 w 1891879"/>
                      <a:gd name="connsiteY11" fmla="*/ 351988 h 1034307"/>
                      <a:gd name="connsiteX12" fmla="*/ 0 w 1891879"/>
                      <a:gd name="connsiteY12" fmla="*/ 318077 h 1034307"/>
                      <a:gd name="connsiteX13" fmla="*/ 210243 w 1891879"/>
                      <a:gd name="connsiteY13" fmla="*/ 8103 h 1034307"/>
                      <a:gd name="connsiteX14" fmla="*/ 220258 w 1891879"/>
                      <a:gd name="connsiteY14" fmla="*/ 16765 h 1034307"/>
                      <a:gd name="connsiteX15" fmla="*/ 592951 w 1891879"/>
                      <a:gd name="connsiteY15" fmla="*/ 109838 h 1034307"/>
                      <a:gd name="connsiteX16" fmla="*/ 678001 w 1891879"/>
                      <a:gd name="connsiteY16" fmla="*/ 89091 h 1034307"/>
                      <a:gd name="connsiteX17" fmla="*/ 722989 w 1891879"/>
                      <a:gd name="connsiteY17" fmla="*/ 51972 h 1034307"/>
                      <a:gd name="connsiteX18" fmla="*/ 803878 w 1891879"/>
                      <a:gd name="connsiteY18" fmla="*/ 13086 h 1034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891879" h="1034307">
                        <a:moveTo>
                          <a:pt x="890435" y="0"/>
                        </a:moveTo>
                        <a:lnTo>
                          <a:pt x="908504" y="58210"/>
                        </a:lnTo>
                        <a:cubicBezTo>
                          <a:pt x="964384" y="190325"/>
                          <a:pt x="1095203" y="283026"/>
                          <a:pt x="1247673" y="283026"/>
                        </a:cubicBezTo>
                        <a:cubicBezTo>
                          <a:pt x="1400144" y="283026"/>
                          <a:pt x="1530962" y="190325"/>
                          <a:pt x="1586842" y="58210"/>
                        </a:cubicBezTo>
                        <a:lnTo>
                          <a:pt x="1604485" y="1375"/>
                        </a:lnTo>
                        <a:lnTo>
                          <a:pt x="1645118" y="5471"/>
                        </a:lnTo>
                        <a:cubicBezTo>
                          <a:pt x="1785944" y="34288"/>
                          <a:pt x="1891879" y="158891"/>
                          <a:pt x="1891879" y="308236"/>
                        </a:cubicBezTo>
                        <a:lnTo>
                          <a:pt x="1891879" y="1034307"/>
                        </a:lnTo>
                        <a:lnTo>
                          <a:pt x="586734" y="1034307"/>
                        </a:lnTo>
                        <a:lnTo>
                          <a:pt x="586734" y="484430"/>
                        </a:lnTo>
                        <a:lnTo>
                          <a:pt x="488582" y="489875"/>
                        </a:lnTo>
                        <a:cubicBezTo>
                          <a:pt x="330758" y="484251"/>
                          <a:pt x="177848" y="436062"/>
                          <a:pt x="46055" y="351988"/>
                        </a:cubicBezTo>
                        <a:lnTo>
                          <a:pt x="0" y="318077"/>
                        </a:lnTo>
                        <a:lnTo>
                          <a:pt x="210243" y="8103"/>
                        </a:lnTo>
                        <a:lnTo>
                          <a:pt x="220258" y="16765"/>
                        </a:lnTo>
                        <a:cubicBezTo>
                          <a:pt x="325868" y="94505"/>
                          <a:pt x="459707" y="129491"/>
                          <a:pt x="592951" y="109838"/>
                        </a:cubicBezTo>
                        <a:lnTo>
                          <a:pt x="678001" y="89091"/>
                        </a:lnTo>
                        <a:lnTo>
                          <a:pt x="722989" y="51972"/>
                        </a:lnTo>
                        <a:cubicBezTo>
                          <a:pt x="747651" y="35311"/>
                          <a:pt x="774847" y="22116"/>
                          <a:pt x="803878" y="1308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F0265332-336D-5B99-9352-1B9B5D118DCD}"/>
                    </a:ext>
                  </a:extLst>
                </p:cNvPr>
                <p:cNvSpPr/>
                <p:nvPr/>
              </p:nvSpPr>
              <p:spPr bwMode="auto">
                <a:xfrm rot="19088772">
                  <a:off x="-3004944" y="423521"/>
                  <a:ext cx="411464" cy="249366"/>
                </a:xfrm>
                <a:custGeom>
                  <a:avLst/>
                  <a:gdLst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251703 w 482772"/>
                    <a:gd name="connsiteY7" fmla="*/ 48990 h 298835"/>
                    <a:gd name="connsiteX8" fmla="*/ 386664 w 482772"/>
                    <a:gd name="connsiteY8" fmla="*/ 19822 h 298835"/>
                    <a:gd name="connsiteX9" fmla="*/ 409909 w 482772"/>
                    <a:gd name="connsiteY9" fmla="*/ 6253 h 298835"/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386664 w 482772"/>
                    <a:gd name="connsiteY7" fmla="*/ 19822 h 298835"/>
                    <a:gd name="connsiteX8" fmla="*/ 409909 w 482772"/>
                    <a:gd name="connsiteY8" fmla="*/ 6253 h 298835"/>
                    <a:gd name="connsiteX9" fmla="*/ 412072 w 482772"/>
                    <a:gd name="connsiteY9" fmla="*/ 7285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9" fmla="*/ 249185 w 482772"/>
                    <a:gd name="connsiteY9" fmla="*/ 127009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0" fmla="*/ 386664 w 482772"/>
                    <a:gd name="connsiteY0" fmla="*/ 19822 h 298835"/>
                    <a:gd name="connsiteX1" fmla="*/ 409909 w 482772"/>
                    <a:gd name="connsiteY1" fmla="*/ 6253 h 298835"/>
                    <a:gd name="connsiteX2" fmla="*/ 412072 w 482772"/>
                    <a:gd name="connsiteY2" fmla="*/ 7285 h 298835"/>
                    <a:gd name="connsiteX3" fmla="*/ 482772 w 482772"/>
                    <a:gd name="connsiteY3" fmla="*/ 128049 h 298835"/>
                    <a:gd name="connsiteX4" fmla="*/ 241386 w 482772"/>
                    <a:gd name="connsiteY4" fmla="*/ 298835 h 298835"/>
                    <a:gd name="connsiteX5" fmla="*/ 0 w 482772"/>
                    <a:gd name="connsiteY5" fmla="*/ 128049 h 298835"/>
                    <a:gd name="connsiteX6" fmla="*/ 70700 w 482772"/>
                    <a:gd name="connsiteY6" fmla="*/ 7285 h 298835"/>
                    <a:gd name="connsiteX7" fmla="*/ 83180 w 482772"/>
                    <a:gd name="connsiteY7" fmla="*/ 0 h 298835"/>
                    <a:gd name="connsiteX0" fmla="*/ 386664 w 482772"/>
                    <a:gd name="connsiteY0" fmla="*/ 13569 h 292582"/>
                    <a:gd name="connsiteX1" fmla="*/ 409909 w 482772"/>
                    <a:gd name="connsiteY1" fmla="*/ 0 h 292582"/>
                    <a:gd name="connsiteX2" fmla="*/ 412072 w 482772"/>
                    <a:gd name="connsiteY2" fmla="*/ 1032 h 292582"/>
                    <a:gd name="connsiteX3" fmla="*/ 482772 w 482772"/>
                    <a:gd name="connsiteY3" fmla="*/ 121796 h 292582"/>
                    <a:gd name="connsiteX4" fmla="*/ 241386 w 482772"/>
                    <a:gd name="connsiteY4" fmla="*/ 292582 h 292582"/>
                    <a:gd name="connsiteX5" fmla="*/ 0 w 482772"/>
                    <a:gd name="connsiteY5" fmla="*/ 121796 h 292582"/>
                    <a:gd name="connsiteX6" fmla="*/ 70700 w 482772"/>
                    <a:gd name="connsiteY6" fmla="*/ 1032 h 292582"/>
                    <a:gd name="connsiteX0" fmla="*/ 409909 w 482772"/>
                    <a:gd name="connsiteY0" fmla="*/ 0 h 292582"/>
                    <a:gd name="connsiteX1" fmla="*/ 412072 w 482772"/>
                    <a:gd name="connsiteY1" fmla="*/ 1032 h 292582"/>
                    <a:gd name="connsiteX2" fmla="*/ 482772 w 482772"/>
                    <a:gd name="connsiteY2" fmla="*/ 121796 h 292582"/>
                    <a:gd name="connsiteX3" fmla="*/ 241386 w 482772"/>
                    <a:gd name="connsiteY3" fmla="*/ 292582 h 292582"/>
                    <a:gd name="connsiteX4" fmla="*/ 0 w 482772"/>
                    <a:gd name="connsiteY4" fmla="*/ 121796 h 292582"/>
                    <a:gd name="connsiteX5" fmla="*/ 70700 w 482772"/>
                    <a:gd name="connsiteY5" fmla="*/ 1032 h 29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2" h="292582">
                      <a:moveTo>
                        <a:pt x="409909" y="0"/>
                      </a:moveTo>
                      <a:lnTo>
                        <a:pt x="412072" y="1032"/>
                      </a:lnTo>
                      <a:cubicBezTo>
                        <a:pt x="455754" y="31938"/>
                        <a:pt x="482772" y="74634"/>
                        <a:pt x="482772" y="121796"/>
                      </a:cubicBezTo>
                      <a:cubicBezTo>
                        <a:pt x="482772" y="216119"/>
                        <a:pt x="374700" y="292582"/>
                        <a:pt x="241386" y="292582"/>
                      </a:cubicBezTo>
                      <a:cubicBezTo>
                        <a:pt x="108072" y="292582"/>
                        <a:pt x="0" y="216119"/>
                        <a:pt x="0" y="121796"/>
                      </a:cubicBezTo>
                      <a:cubicBezTo>
                        <a:pt x="0" y="74635"/>
                        <a:pt x="27018" y="31938"/>
                        <a:pt x="70700" y="1032"/>
                      </a:cubicBezTo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正方形/長方形 25">
                  <a:extLst>
                    <a:ext uri="{FF2B5EF4-FFF2-40B4-BE49-F238E27FC236}">
                      <a16:creationId xmlns:a16="http://schemas.microsoft.com/office/drawing/2014/main" id="{2111B4D2-C178-3758-4286-13EE0A8757AC}"/>
                    </a:ext>
                  </a:extLst>
                </p:cNvPr>
                <p:cNvSpPr/>
                <p:nvPr/>
              </p:nvSpPr>
              <p:spPr bwMode="auto">
                <a:xfrm>
                  <a:off x="-2891681" y="1664195"/>
                  <a:ext cx="252243" cy="252243"/>
                </a:xfrm>
                <a:prstGeom prst="rect">
                  <a:avLst/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台形 58">
                  <a:extLst>
                    <a:ext uri="{FF2B5EF4-FFF2-40B4-BE49-F238E27FC236}">
                      <a16:creationId xmlns:a16="http://schemas.microsoft.com/office/drawing/2014/main" id="{24C5B5A1-833A-47A5-F00C-C9F9AE754BFB}"/>
                    </a:ext>
                  </a:extLst>
                </p:cNvPr>
                <p:cNvSpPr/>
                <p:nvPr/>
              </p:nvSpPr>
              <p:spPr bwMode="auto">
                <a:xfrm rot="21276376">
                  <a:off x="-2988376" y="1140070"/>
                  <a:ext cx="381744" cy="663551"/>
                </a:xfrm>
                <a:custGeom>
                  <a:avLst/>
                  <a:gdLst>
                    <a:gd name="connsiteX0" fmla="*/ 0 w 381744"/>
                    <a:gd name="connsiteY0" fmla="*/ 663551 h 663551"/>
                    <a:gd name="connsiteX1" fmla="*/ 60877 w 381744"/>
                    <a:gd name="connsiteY1" fmla="*/ 0 h 663551"/>
                    <a:gd name="connsiteX2" fmla="*/ 320867 w 381744"/>
                    <a:gd name="connsiteY2" fmla="*/ 0 h 663551"/>
                    <a:gd name="connsiteX3" fmla="*/ 381744 w 381744"/>
                    <a:gd name="connsiteY3" fmla="*/ 663551 h 663551"/>
                    <a:gd name="connsiteX4" fmla="*/ 0 w 381744"/>
                    <a:gd name="connsiteY4" fmla="*/ 663551 h 663551"/>
                    <a:gd name="connsiteX0" fmla="*/ 0 w 381744"/>
                    <a:gd name="connsiteY0" fmla="*/ 904738 h 904738"/>
                    <a:gd name="connsiteX1" fmla="*/ 60877 w 381744"/>
                    <a:gd name="connsiteY1" fmla="*/ 241187 h 904738"/>
                    <a:gd name="connsiteX2" fmla="*/ 187896 w 381744"/>
                    <a:gd name="connsiteY2" fmla="*/ 0 h 904738"/>
                    <a:gd name="connsiteX3" fmla="*/ 320867 w 381744"/>
                    <a:gd name="connsiteY3" fmla="*/ 241187 h 904738"/>
                    <a:gd name="connsiteX4" fmla="*/ 381744 w 381744"/>
                    <a:gd name="connsiteY4" fmla="*/ 904738 h 904738"/>
                    <a:gd name="connsiteX5" fmla="*/ 0 w 381744"/>
                    <a:gd name="connsiteY5" fmla="*/ 904738 h 904738"/>
                    <a:gd name="connsiteX0" fmla="*/ 187896 w 381744"/>
                    <a:gd name="connsiteY0" fmla="*/ 0 h 904738"/>
                    <a:gd name="connsiteX1" fmla="*/ 320867 w 381744"/>
                    <a:gd name="connsiteY1" fmla="*/ 241187 h 904738"/>
                    <a:gd name="connsiteX2" fmla="*/ 381744 w 381744"/>
                    <a:gd name="connsiteY2" fmla="*/ 904738 h 904738"/>
                    <a:gd name="connsiteX3" fmla="*/ 0 w 381744"/>
                    <a:gd name="connsiteY3" fmla="*/ 904738 h 904738"/>
                    <a:gd name="connsiteX4" fmla="*/ 60877 w 381744"/>
                    <a:gd name="connsiteY4" fmla="*/ 241187 h 904738"/>
                    <a:gd name="connsiteX5" fmla="*/ 279336 w 381744"/>
                    <a:gd name="connsiteY5" fmla="*/ 91440 h 904738"/>
                    <a:gd name="connsiteX0" fmla="*/ 187896 w 381744"/>
                    <a:gd name="connsiteY0" fmla="*/ 0 h 904738"/>
                    <a:gd name="connsiteX1" fmla="*/ 320867 w 381744"/>
                    <a:gd name="connsiteY1" fmla="*/ 241187 h 904738"/>
                    <a:gd name="connsiteX2" fmla="*/ 381744 w 381744"/>
                    <a:gd name="connsiteY2" fmla="*/ 904738 h 904738"/>
                    <a:gd name="connsiteX3" fmla="*/ 0 w 381744"/>
                    <a:gd name="connsiteY3" fmla="*/ 904738 h 904738"/>
                    <a:gd name="connsiteX4" fmla="*/ 60877 w 381744"/>
                    <a:gd name="connsiteY4" fmla="*/ 241187 h 904738"/>
                    <a:gd name="connsiteX0" fmla="*/ 320867 w 381744"/>
                    <a:gd name="connsiteY0" fmla="*/ 0 h 663551"/>
                    <a:gd name="connsiteX1" fmla="*/ 381744 w 381744"/>
                    <a:gd name="connsiteY1" fmla="*/ 663551 h 663551"/>
                    <a:gd name="connsiteX2" fmla="*/ 0 w 381744"/>
                    <a:gd name="connsiteY2" fmla="*/ 663551 h 663551"/>
                    <a:gd name="connsiteX3" fmla="*/ 60877 w 381744"/>
                    <a:gd name="connsiteY3" fmla="*/ 0 h 663551"/>
                    <a:gd name="connsiteX0" fmla="*/ 320867 w 381744"/>
                    <a:gd name="connsiteY0" fmla="*/ 0 h 663551"/>
                    <a:gd name="connsiteX1" fmla="*/ 381744 w 381744"/>
                    <a:gd name="connsiteY1" fmla="*/ 663551 h 663551"/>
                    <a:gd name="connsiteX2" fmla="*/ 0 w 381744"/>
                    <a:gd name="connsiteY2" fmla="*/ 663551 h 663551"/>
                    <a:gd name="connsiteX3" fmla="*/ 32226 w 381744"/>
                    <a:gd name="connsiteY3" fmla="*/ 303450 h 663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81744" h="663551">
                      <a:moveTo>
                        <a:pt x="320867" y="0"/>
                      </a:moveTo>
                      <a:lnTo>
                        <a:pt x="381744" y="663551"/>
                      </a:lnTo>
                      <a:lnTo>
                        <a:pt x="0" y="663551"/>
                      </a:lnTo>
                      <a:lnTo>
                        <a:pt x="32226" y="303450"/>
                      </a:lnTo>
                    </a:path>
                  </a:pathLst>
                </a:custGeom>
                <a:solidFill>
                  <a:srgbClr val="00B0F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月 27">
                  <a:extLst>
                    <a:ext uri="{FF2B5EF4-FFF2-40B4-BE49-F238E27FC236}">
                      <a16:creationId xmlns:a16="http://schemas.microsoft.com/office/drawing/2014/main" id="{A44CF2CE-D100-1C3F-87A3-F4FFB130A525}"/>
                    </a:ext>
                  </a:extLst>
                </p:cNvPr>
                <p:cNvSpPr/>
                <p:nvPr/>
              </p:nvSpPr>
              <p:spPr bwMode="auto">
                <a:xfrm rot="8100000">
                  <a:off x="-3148968" y="-607734"/>
                  <a:ext cx="184846" cy="350732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C536B11A-DF46-8EF2-0285-D5A5A24EE87D}"/>
                    </a:ext>
                  </a:extLst>
                </p:cNvPr>
                <p:cNvSpPr/>
                <p:nvPr/>
              </p:nvSpPr>
              <p:spPr bwMode="auto">
                <a:xfrm rot="14076314">
                  <a:off x="-2828232" y="79686"/>
                  <a:ext cx="117602" cy="515293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月 29">
                  <a:extLst>
                    <a:ext uri="{FF2B5EF4-FFF2-40B4-BE49-F238E27FC236}">
                      <a16:creationId xmlns:a16="http://schemas.microsoft.com/office/drawing/2014/main" id="{1D4A6F09-EECC-DE4A-DF0D-4507C2671330}"/>
                    </a:ext>
                  </a:extLst>
                </p:cNvPr>
                <p:cNvSpPr/>
                <p:nvPr/>
              </p:nvSpPr>
              <p:spPr bwMode="auto">
                <a:xfrm rot="9597324">
                  <a:off x="-2965870" y="-480442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月 30">
                  <a:extLst>
                    <a:ext uri="{FF2B5EF4-FFF2-40B4-BE49-F238E27FC236}">
                      <a16:creationId xmlns:a16="http://schemas.microsoft.com/office/drawing/2014/main" id="{1F7F2435-640F-6B6F-3DA3-27520728AF7F}"/>
                    </a:ext>
                  </a:extLst>
                </p:cNvPr>
                <p:cNvSpPr/>
                <p:nvPr/>
              </p:nvSpPr>
              <p:spPr bwMode="auto">
                <a:xfrm rot="9597324">
                  <a:off x="-2810294" y="-347092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82DD333A-4608-B0F9-DF1D-C8044E77C20A}"/>
                    </a:ext>
                  </a:extLst>
                </p:cNvPr>
                <p:cNvSpPr/>
                <p:nvPr/>
              </p:nvSpPr>
              <p:spPr bwMode="auto">
                <a:xfrm rot="9000000">
                  <a:off x="-3648800" y="-146649"/>
                  <a:ext cx="201110" cy="184857"/>
                </a:xfrm>
                <a:custGeom>
                  <a:avLst/>
                  <a:gdLst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251703 w 482772"/>
                    <a:gd name="connsiteY7" fmla="*/ 48990 h 298835"/>
                    <a:gd name="connsiteX8" fmla="*/ 386664 w 482772"/>
                    <a:gd name="connsiteY8" fmla="*/ 19822 h 298835"/>
                    <a:gd name="connsiteX9" fmla="*/ 409909 w 482772"/>
                    <a:gd name="connsiteY9" fmla="*/ 6253 h 298835"/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386664 w 482772"/>
                    <a:gd name="connsiteY7" fmla="*/ 19822 h 298835"/>
                    <a:gd name="connsiteX8" fmla="*/ 409909 w 482772"/>
                    <a:gd name="connsiteY8" fmla="*/ 6253 h 298835"/>
                    <a:gd name="connsiteX9" fmla="*/ 412072 w 482772"/>
                    <a:gd name="connsiteY9" fmla="*/ 7285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9" fmla="*/ 249185 w 482772"/>
                    <a:gd name="connsiteY9" fmla="*/ 127009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0" fmla="*/ 386664 w 482772"/>
                    <a:gd name="connsiteY0" fmla="*/ 19822 h 298835"/>
                    <a:gd name="connsiteX1" fmla="*/ 409909 w 482772"/>
                    <a:gd name="connsiteY1" fmla="*/ 6253 h 298835"/>
                    <a:gd name="connsiteX2" fmla="*/ 412072 w 482772"/>
                    <a:gd name="connsiteY2" fmla="*/ 7285 h 298835"/>
                    <a:gd name="connsiteX3" fmla="*/ 482772 w 482772"/>
                    <a:gd name="connsiteY3" fmla="*/ 128049 h 298835"/>
                    <a:gd name="connsiteX4" fmla="*/ 241386 w 482772"/>
                    <a:gd name="connsiteY4" fmla="*/ 298835 h 298835"/>
                    <a:gd name="connsiteX5" fmla="*/ 0 w 482772"/>
                    <a:gd name="connsiteY5" fmla="*/ 128049 h 298835"/>
                    <a:gd name="connsiteX6" fmla="*/ 70700 w 482772"/>
                    <a:gd name="connsiteY6" fmla="*/ 7285 h 298835"/>
                    <a:gd name="connsiteX7" fmla="*/ 83180 w 482772"/>
                    <a:gd name="connsiteY7" fmla="*/ 0 h 298835"/>
                    <a:gd name="connsiteX0" fmla="*/ 386664 w 482772"/>
                    <a:gd name="connsiteY0" fmla="*/ 13569 h 292582"/>
                    <a:gd name="connsiteX1" fmla="*/ 409909 w 482772"/>
                    <a:gd name="connsiteY1" fmla="*/ 0 h 292582"/>
                    <a:gd name="connsiteX2" fmla="*/ 412072 w 482772"/>
                    <a:gd name="connsiteY2" fmla="*/ 1032 h 292582"/>
                    <a:gd name="connsiteX3" fmla="*/ 482772 w 482772"/>
                    <a:gd name="connsiteY3" fmla="*/ 121796 h 292582"/>
                    <a:gd name="connsiteX4" fmla="*/ 241386 w 482772"/>
                    <a:gd name="connsiteY4" fmla="*/ 292582 h 292582"/>
                    <a:gd name="connsiteX5" fmla="*/ 0 w 482772"/>
                    <a:gd name="connsiteY5" fmla="*/ 121796 h 292582"/>
                    <a:gd name="connsiteX6" fmla="*/ 70700 w 482772"/>
                    <a:gd name="connsiteY6" fmla="*/ 1032 h 292582"/>
                    <a:gd name="connsiteX0" fmla="*/ 409909 w 482772"/>
                    <a:gd name="connsiteY0" fmla="*/ 0 h 292582"/>
                    <a:gd name="connsiteX1" fmla="*/ 412072 w 482772"/>
                    <a:gd name="connsiteY1" fmla="*/ 1032 h 292582"/>
                    <a:gd name="connsiteX2" fmla="*/ 482772 w 482772"/>
                    <a:gd name="connsiteY2" fmla="*/ 121796 h 292582"/>
                    <a:gd name="connsiteX3" fmla="*/ 241386 w 482772"/>
                    <a:gd name="connsiteY3" fmla="*/ 292582 h 292582"/>
                    <a:gd name="connsiteX4" fmla="*/ 0 w 482772"/>
                    <a:gd name="connsiteY4" fmla="*/ 121796 h 292582"/>
                    <a:gd name="connsiteX5" fmla="*/ 70700 w 482772"/>
                    <a:gd name="connsiteY5" fmla="*/ 1032 h 29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2" h="292582">
                      <a:moveTo>
                        <a:pt x="409909" y="0"/>
                      </a:moveTo>
                      <a:lnTo>
                        <a:pt x="412072" y="1032"/>
                      </a:lnTo>
                      <a:cubicBezTo>
                        <a:pt x="455754" y="31938"/>
                        <a:pt x="482772" y="74634"/>
                        <a:pt x="482772" y="121796"/>
                      </a:cubicBezTo>
                      <a:cubicBezTo>
                        <a:pt x="482772" y="216119"/>
                        <a:pt x="374700" y="292582"/>
                        <a:pt x="241386" y="292582"/>
                      </a:cubicBezTo>
                      <a:cubicBezTo>
                        <a:pt x="108072" y="292582"/>
                        <a:pt x="0" y="216119"/>
                        <a:pt x="0" y="121796"/>
                      </a:cubicBezTo>
                      <a:cubicBezTo>
                        <a:pt x="0" y="74635"/>
                        <a:pt x="27018" y="31938"/>
                        <a:pt x="70700" y="1032"/>
                      </a:cubicBezTo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D81DE9A7-3915-7ECE-59D9-43D976A07EE6}"/>
                  </a:ext>
                </a:extLst>
              </p:cNvPr>
              <p:cNvGrpSpPr/>
              <p:nvPr/>
            </p:nvGrpSpPr>
            <p:grpSpPr>
              <a:xfrm>
                <a:off x="3753256" y="9413634"/>
                <a:ext cx="1082233" cy="595068"/>
                <a:chOff x="868220" y="3281095"/>
                <a:chExt cx="1082233" cy="595068"/>
              </a:xfrm>
            </p:grpSpPr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FCFFF212-69DE-9E61-12FE-268F909CF7DE}"/>
                    </a:ext>
                  </a:extLst>
                </p:cNvPr>
                <p:cNvGrpSpPr/>
                <p:nvPr/>
              </p:nvGrpSpPr>
              <p:grpSpPr>
                <a:xfrm rot="6300000">
                  <a:off x="1204874" y="3075053"/>
                  <a:ext cx="408925" cy="1082233"/>
                  <a:chOff x="6291333" y="4744528"/>
                  <a:chExt cx="497656" cy="1078451"/>
                </a:xfrm>
              </p:grpSpPr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F3C6B4C7-1DDA-A000-5D43-B9C9BB82EA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91333" y="4744528"/>
                    <a:ext cx="497656" cy="1078451"/>
                  </a:xfrm>
                  <a:custGeom>
                    <a:avLst/>
                    <a:gdLst>
                      <a:gd name="connsiteX0" fmla="*/ 158801 w 425451"/>
                      <a:gd name="connsiteY0" fmla="*/ 0 h 1098475"/>
                      <a:gd name="connsiteX1" fmla="*/ 266651 w 425451"/>
                      <a:gd name="connsiteY1" fmla="*/ 0 h 1098475"/>
                      <a:gd name="connsiteX2" fmla="*/ 290514 w 425451"/>
                      <a:gd name="connsiteY2" fmla="*/ 23863 h 1098475"/>
                      <a:gd name="connsiteX3" fmla="*/ 290514 w 425451"/>
                      <a:gd name="connsiteY3" fmla="*/ 32629 h 1098475"/>
                      <a:gd name="connsiteX4" fmla="*/ 280957 w 425451"/>
                      <a:gd name="connsiteY4" fmla="*/ 55701 h 1098475"/>
                      <a:gd name="connsiteX5" fmla="*/ 276276 w 425451"/>
                      <a:gd name="connsiteY5" fmla="*/ 57640 h 1098475"/>
                      <a:gd name="connsiteX6" fmla="*/ 301412 w 425451"/>
                      <a:gd name="connsiteY6" fmla="*/ 290904 h 1098475"/>
                      <a:gd name="connsiteX7" fmla="*/ 342069 w 425451"/>
                      <a:gd name="connsiteY7" fmla="*/ 299113 h 1098475"/>
                      <a:gd name="connsiteX8" fmla="*/ 425451 w 425451"/>
                      <a:gd name="connsiteY8" fmla="*/ 424907 h 1098475"/>
                      <a:gd name="connsiteX9" fmla="*/ 425451 w 425451"/>
                      <a:gd name="connsiteY9" fmla="*/ 1042439 h 1098475"/>
                      <a:gd name="connsiteX10" fmla="*/ 369415 w 425451"/>
                      <a:gd name="connsiteY10" fmla="*/ 1098475 h 1098475"/>
                      <a:gd name="connsiteX11" fmla="*/ 56036 w 425451"/>
                      <a:gd name="connsiteY11" fmla="*/ 1098475 h 1098475"/>
                      <a:gd name="connsiteX12" fmla="*/ 0 w 425451"/>
                      <a:gd name="connsiteY12" fmla="*/ 1042439 h 1098475"/>
                      <a:gd name="connsiteX13" fmla="*/ 0 w 425451"/>
                      <a:gd name="connsiteY13" fmla="*/ 424907 h 1098475"/>
                      <a:gd name="connsiteX14" fmla="*/ 83382 w 425451"/>
                      <a:gd name="connsiteY14" fmla="*/ 299113 h 1098475"/>
                      <a:gd name="connsiteX15" fmla="*/ 119001 w 425451"/>
                      <a:gd name="connsiteY15" fmla="*/ 291922 h 1098475"/>
                      <a:gd name="connsiteX16" fmla="*/ 144463 w 425451"/>
                      <a:gd name="connsiteY16" fmla="*/ 55624 h 1098475"/>
                      <a:gd name="connsiteX17" fmla="*/ 134938 w 425451"/>
                      <a:gd name="connsiteY17" fmla="*/ 32629 h 1098475"/>
                      <a:gd name="connsiteX18" fmla="*/ 134938 w 425451"/>
                      <a:gd name="connsiteY18" fmla="*/ 23863 h 1098475"/>
                      <a:gd name="connsiteX19" fmla="*/ 158801 w 425451"/>
                      <a:gd name="connsiteY19" fmla="*/ 0 h 1098475"/>
                      <a:gd name="connsiteX0" fmla="*/ 158801 w 425451"/>
                      <a:gd name="connsiteY0" fmla="*/ 0 h 1098475"/>
                      <a:gd name="connsiteX1" fmla="*/ 266651 w 425451"/>
                      <a:gd name="connsiteY1" fmla="*/ 0 h 1098475"/>
                      <a:gd name="connsiteX2" fmla="*/ 290514 w 425451"/>
                      <a:gd name="connsiteY2" fmla="*/ 23863 h 1098475"/>
                      <a:gd name="connsiteX3" fmla="*/ 290514 w 425451"/>
                      <a:gd name="connsiteY3" fmla="*/ 32629 h 1098475"/>
                      <a:gd name="connsiteX4" fmla="*/ 280957 w 425451"/>
                      <a:gd name="connsiteY4" fmla="*/ 55701 h 1098475"/>
                      <a:gd name="connsiteX5" fmla="*/ 276276 w 425451"/>
                      <a:gd name="connsiteY5" fmla="*/ 57640 h 1098475"/>
                      <a:gd name="connsiteX6" fmla="*/ 301412 w 425451"/>
                      <a:gd name="connsiteY6" fmla="*/ 290904 h 1098475"/>
                      <a:gd name="connsiteX7" fmla="*/ 342069 w 425451"/>
                      <a:gd name="connsiteY7" fmla="*/ 299113 h 1098475"/>
                      <a:gd name="connsiteX8" fmla="*/ 425451 w 425451"/>
                      <a:gd name="connsiteY8" fmla="*/ 424907 h 1098475"/>
                      <a:gd name="connsiteX9" fmla="*/ 425451 w 425451"/>
                      <a:gd name="connsiteY9" fmla="*/ 1042439 h 1098475"/>
                      <a:gd name="connsiteX10" fmla="*/ 369415 w 425451"/>
                      <a:gd name="connsiteY10" fmla="*/ 1098475 h 1098475"/>
                      <a:gd name="connsiteX11" fmla="*/ 56036 w 425451"/>
                      <a:gd name="connsiteY11" fmla="*/ 1098475 h 1098475"/>
                      <a:gd name="connsiteX12" fmla="*/ 0 w 425451"/>
                      <a:gd name="connsiteY12" fmla="*/ 1042439 h 1098475"/>
                      <a:gd name="connsiteX13" fmla="*/ 0 w 425451"/>
                      <a:gd name="connsiteY13" fmla="*/ 424907 h 1098475"/>
                      <a:gd name="connsiteX14" fmla="*/ 83382 w 425451"/>
                      <a:gd name="connsiteY14" fmla="*/ 299113 h 1098475"/>
                      <a:gd name="connsiteX15" fmla="*/ 144463 w 425451"/>
                      <a:gd name="connsiteY15" fmla="*/ 55624 h 1098475"/>
                      <a:gd name="connsiteX16" fmla="*/ 134938 w 425451"/>
                      <a:gd name="connsiteY16" fmla="*/ 32629 h 1098475"/>
                      <a:gd name="connsiteX17" fmla="*/ 134938 w 425451"/>
                      <a:gd name="connsiteY17" fmla="*/ 23863 h 1098475"/>
                      <a:gd name="connsiteX18" fmla="*/ 158801 w 425451"/>
                      <a:gd name="connsiteY18" fmla="*/ 0 h 1098475"/>
                      <a:gd name="connsiteX0" fmla="*/ 158801 w 425451"/>
                      <a:gd name="connsiteY0" fmla="*/ 0 h 1098475"/>
                      <a:gd name="connsiteX1" fmla="*/ 266651 w 425451"/>
                      <a:gd name="connsiteY1" fmla="*/ 0 h 1098475"/>
                      <a:gd name="connsiteX2" fmla="*/ 290514 w 425451"/>
                      <a:gd name="connsiteY2" fmla="*/ 23863 h 1098475"/>
                      <a:gd name="connsiteX3" fmla="*/ 290514 w 425451"/>
                      <a:gd name="connsiteY3" fmla="*/ 32629 h 1098475"/>
                      <a:gd name="connsiteX4" fmla="*/ 280957 w 425451"/>
                      <a:gd name="connsiteY4" fmla="*/ 55701 h 1098475"/>
                      <a:gd name="connsiteX5" fmla="*/ 276276 w 425451"/>
                      <a:gd name="connsiteY5" fmla="*/ 57640 h 1098475"/>
                      <a:gd name="connsiteX6" fmla="*/ 342069 w 425451"/>
                      <a:gd name="connsiteY6" fmla="*/ 299113 h 1098475"/>
                      <a:gd name="connsiteX7" fmla="*/ 425451 w 425451"/>
                      <a:gd name="connsiteY7" fmla="*/ 424907 h 1098475"/>
                      <a:gd name="connsiteX8" fmla="*/ 425451 w 425451"/>
                      <a:gd name="connsiteY8" fmla="*/ 1042439 h 1098475"/>
                      <a:gd name="connsiteX9" fmla="*/ 369415 w 425451"/>
                      <a:gd name="connsiteY9" fmla="*/ 1098475 h 1098475"/>
                      <a:gd name="connsiteX10" fmla="*/ 56036 w 425451"/>
                      <a:gd name="connsiteY10" fmla="*/ 1098475 h 1098475"/>
                      <a:gd name="connsiteX11" fmla="*/ 0 w 425451"/>
                      <a:gd name="connsiteY11" fmla="*/ 1042439 h 1098475"/>
                      <a:gd name="connsiteX12" fmla="*/ 0 w 425451"/>
                      <a:gd name="connsiteY12" fmla="*/ 424907 h 1098475"/>
                      <a:gd name="connsiteX13" fmla="*/ 83382 w 425451"/>
                      <a:gd name="connsiteY13" fmla="*/ 299113 h 1098475"/>
                      <a:gd name="connsiteX14" fmla="*/ 144463 w 425451"/>
                      <a:gd name="connsiteY14" fmla="*/ 55624 h 1098475"/>
                      <a:gd name="connsiteX15" fmla="*/ 134938 w 425451"/>
                      <a:gd name="connsiteY15" fmla="*/ 32629 h 1098475"/>
                      <a:gd name="connsiteX16" fmla="*/ 134938 w 425451"/>
                      <a:gd name="connsiteY16" fmla="*/ 23863 h 1098475"/>
                      <a:gd name="connsiteX17" fmla="*/ 158801 w 425451"/>
                      <a:gd name="connsiteY17" fmla="*/ 0 h 1098475"/>
                      <a:gd name="connsiteX0" fmla="*/ 158801 w 425451"/>
                      <a:gd name="connsiteY0" fmla="*/ 0 h 1098475"/>
                      <a:gd name="connsiteX1" fmla="*/ 266651 w 425451"/>
                      <a:gd name="connsiteY1" fmla="*/ 0 h 1098475"/>
                      <a:gd name="connsiteX2" fmla="*/ 290514 w 425451"/>
                      <a:gd name="connsiteY2" fmla="*/ 23863 h 1098475"/>
                      <a:gd name="connsiteX3" fmla="*/ 290514 w 425451"/>
                      <a:gd name="connsiteY3" fmla="*/ 32629 h 1098475"/>
                      <a:gd name="connsiteX4" fmla="*/ 280957 w 425451"/>
                      <a:gd name="connsiteY4" fmla="*/ 55701 h 1098475"/>
                      <a:gd name="connsiteX5" fmla="*/ 276276 w 425451"/>
                      <a:gd name="connsiteY5" fmla="*/ 57640 h 1098475"/>
                      <a:gd name="connsiteX6" fmla="*/ 342069 w 425451"/>
                      <a:gd name="connsiteY6" fmla="*/ 299113 h 1098475"/>
                      <a:gd name="connsiteX7" fmla="*/ 425451 w 425451"/>
                      <a:gd name="connsiteY7" fmla="*/ 424907 h 1098475"/>
                      <a:gd name="connsiteX8" fmla="*/ 425451 w 425451"/>
                      <a:gd name="connsiteY8" fmla="*/ 1042439 h 1098475"/>
                      <a:gd name="connsiteX9" fmla="*/ 369415 w 425451"/>
                      <a:gd name="connsiteY9" fmla="*/ 1098475 h 1098475"/>
                      <a:gd name="connsiteX10" fmla="*/ 56036 w 425451"/>
                      <a:gd name="connsiteY10" fmla="*/ 1098475 h 1098475"/>
                      <a:gd name="connsiteX11" fmla="*/ 0 w 425451"/>
                      <a:gd name="connsiteY11" fmla="*/ 1042439 h 1098475"/>
                      <a:gd name="connsiteX12" fmla="*/ 0 w 425451"/>
                      <a:gd name="connsiteY12" fmla="*/ 424907 h 1098475"/>
                      <a:gd name="connsiteX13" fmla="*/ 144463 w 425451"/>
                      <a:gd name="connsiteY13" fmla="*/ 55624 h 1098475"/>
                      <a:gd name="connsiteX14" fmla="*/ 134938 w 425451"/>
                      <a:gd name="connsiteY14" fmla="*/ 32629 h 1098475"/>
                      <a:gd name="connsiteX15" fmla="*/ 134938 w 425451"/>
                      <a:gd name="connsiteY15" fmla="*/ 23863 h 1098475"/>
                      <a:gd name="connsiteX16" fmla="*/ 158801 w 425451"/>
                      <a:gd name="connsiteY16" fmla="*/ 0 h 1098475"/>
                      <a:gd name="connsiteX0" fmla="*/ 158801 w 425451"/>
                      <a:gd name="connsiteY0" fmla="*/ 0 h 1098475"/>
                      <a:gd name="connsiteX1" fmla="*/ 266651 w 425451"/>
                      <a:gd name="connsiteY1" fmla="*/ 0 h 1098475"/>
                      <a:gd name="connsiteX2" fmla="*/ 290514 w 425451"/>
                      <a:gd name="connsiteY2" fmla="*/ 23863 h 1098475"/>
                      <a:gd name="connsiteX3" fmla="*/ 290514 w 425451"/>
                      <a:gd name="connsiteY3" fmla="*/ 32629 h 1098475"/>
                      <a:gd name="connsiteX4" fmla="*/ 280957 w 425451"/>
                      <a:gd name="connsiteY4" fmla="*/ 55701 h 1098475"/>
                      <a:gd name="connsiteX5" fmla="*/ 276276 w 425451"/>
                      <a:gd name="connsiteY5" fmla="*/ 57640 h 1098475"/>
                      <a:gd name="connsiteX6" fmla="*/ 425451 w 425451"/>
                      <a:gd name="connsiteY6" fmla="*/ 424907 h 1098475"/>
                      <a:gd name="connsiteX7" fmla="*/ 425451 w 425451"/>
                      <a:gd name="connsiteY7" fmla="*/ 1042439 h 1098475"/>
                      <a:gd name="connsiteX8" fmla="*/ 369415 w 425451"/>
                      <a:gd name="connsiteY8" fmla="*/ 1098475 h 1098475"/>
                      <a:gd name="connsiteX9" fmla="*/ 56036 w 425451"/>
                      <a:gd name="connsiteY9" fmla="*/ 1098475 h 1098475"/>
                      <a:gd name="connsiteX10" fmla="*/ 0 w 425451"/>
                      <a:gd name="connsiteY10" fmla="*/ 1042439 h 1098475"/>
                      <a:gd name="connsiteX11" fmla="*/ 0 w 425451"/>
                      <a:gd name="connsiteY11" fmla="*/ 424907 h 1098475"/>
                      <a:gd name="connsiteX12" fmla="*/ 144463 w 425451"/>
                      <a:gd name="connsiteY12" fmla="*/ 55624 h 1098475"/>
                      <a:gd name="connsiteX13" fmla="*/ 134938 w 425451"/>
                      <a:gd name="connsiteY13" fmla="*/ 32629 h 1098475"/>
                      <a:gd name="connsiteX14" fmla="*/ 134938 w 425451"/>
                      <a:gd name="connsiteY14" fmla="*/ 23863 h 1098475"/>
                      <a:gd name="connsiteX15" fmla="*/ 158801 w 425451"/>
                      <a:gd name="connsiteY15" fmla="*/ 0 h 1098475"/>
                      <a:gd name="connsiteX0" fmla="*/ 158801 w 425451"/>
                      <a:gd name="connsiteY0" fmla="*/ 0 h 1098475"/>
                      <a:gd name="connsiteX1" fmla="*/ 266651 w 425451"/>
                      <a:gd name="connsiteY1" fmla="*/ 0 h 1098475"/>
                      <a:gd name="connsiteX2" fmla="*/ 290514 w 425451"/>
                      <a:gd name="connsiteY2" fmla="*/ 23863 h 1098475"/>
                      <a:gd name="connsiteX3" fmla="*/ 290514 w 425451"/>
                      <a:gd name="connsiteY3" fmla="*/ 32629 h 1098475"/>
                      <a:gd name="connsiteX4" fmla="*/ 280957 w 425451"/>
                      <a:gd name="connsiteY4" fmla="*/ 55701 h 1098475"/>
                      <a:gd name="connsiteX5" fmla="*/ 276276 w 425451"/>
                      <a:gd name="connsiteY5" fmla="*/ 57640 h 1098475"/>
                      <a:gd name="connsiteX6" fmla="*/ 425451 w 425451"/>
                      <a:gd name="connsiteY6" fmla="*/ 424907 h 1098475"/>
                      <a:gd name="connsiteX7" fmla="*/ 425451 w 425451"/>
                      <a:gd name="connsiteY7" fmla="*/ 1042439 h 1098475"/>
                      <a:gd name="connsiteX8" fmla="*/ 369415 w 425451"/>
                      <a:gd name="connsiteY8" fmla="*/ 1098475 h 1098475"/>
                      <a:gd name="connsiteX9" fmla="*/ 56036 w 425451"/>
                      <a:gd name="connsiteY9" fmla="*/ 1098475 h 1098475"/>
                      <a:gd name="connsiteX10" fmla="*/ 0 w 425451"/>
                      <a:gd name="connsiteY10" fmla="*/ 1042439 h 1098475"/>
                      <a:gd name="connsiteX11" fmla="*/ 0 w 425451"/>
                      <a:gd name="connsiteY11" fmla="*/ 424907 h 1098475"/>
                      <a:gd name="connsiteX12" fmla="*/ 144463 w 425451"/>
                      <a:gd name="connsiteY12" fmla="*/ 55624 h 1098475"/>
                      <a:gd name="connsiteX13" fmla="*/ 134938 w 425451"/>
                      <a:gd name="connsiteY13" fmla="*/ 32629 h 1098475"/>
                      <a:gd name="connsiteX14" fmla="*/ 134938 w 425451"/>
                      <a:gd name="connsiteY14" fmla="*/ 23863 h 1098475"/>
                      <a:gd name="connsiteX15" fmla="*/ 158801 w 425451"/>
                      <a:gd name="connsiteY15" fmla="*/ 0 h 1098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25451" h="1098475">
                        <a:moveTo>
                          <a:pt x="158801" y="0"/>
                        </a:moveTo>
                        <a:lnTo>
                          <a:pt x="266651" y="0"/>
                        </a:lnTo>
                        <a:cubicBezTo>
                          <a:pt x="279830" y="0"/>
                          <a:pt x="290514" y="10684"/>
                          <a:pt x="290514" y="23863"/>
                        </a:cubicBezTo>
                        <a:lnTo>
                          <a:pt x="290514" y="32629"/>
                        </a:lnTo>
                        <a:cubicBezTo>
                          <a:pt x="290514" y="41639"/>
                          <a:pt x="286862" y="49796"/>
                          <a:pt x="280957" y="55701"/>
                        </a:cubicBezTo>
                        <a:lnTo>
                          <a:pt x="276276" y="57640"/>
                        </a:lnTo>
                        <a:lnTo>
                          <a:pt x="425451" y="424907"/>
                        </a:lnTo>
                        <a:lnTo>
                          <a:pt x="425451" y="1042439"/>
                        </a:lnTo>
                        <a:cubicBezTo>
                          <a:pt x="425451" y="1073387"/>
                          <a:pt x="400363" y="1098475"/>
                          <a:pt x="369415" y="1098475"/>
                        </a:cubicBezTo>
                        <a:lnTo>
                          <a:pt x="56036" y="1098475"/>
                        </a:lnTo>
                        <a:cubicBezTo>
                          <a:pt x="25088" y="1098475"/>
                          <a:pt x="0" y="1073387"/>
                          <a:pt x="0" y="1042439"/>
                        </a:cubicBezTo>
                        <a:lnTo>
                          <a:pt x="0" y="424907"/>
                        </a:lnTo>
                        <a:lnTo>
                          <a:pt x="144463" y="55624"/>
                        </a:lnTo>
                        <a:lnTo>
                          <a:pt x="134938" y="32629"/>
                        </a:lnTo>
                        <a:lnTo>
                          <a:pt x="134938" y="23863"/>
                        </a:lnTo>
                        <a:cubicBezTo>
                          <a:pt x="134938" y="10684"/>
                          <a:pt x="145622" y="0"/>
                          <a:pt x="158801" y="0"/>
                        </a:cubicBezTo>
                        <a:close/>
                      </a:path>
                    </a:pathLst>
                  </a:custGeom>
                  <a:solidFill>
                    <a:srgbClr val="DAEDEF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" name="正方形/長方形 19">
                    <a:extLst>
                      <a:ext uri="{FF2B5EF4-FFF2-40B4-BE49-F238E27FC236}">
                        <a16:creationId xmlns:a16="http://schemas.microsoft.com/office/drawing/2014/main" id="{339D125C-C5C1-49D0-9A90-43DFC5F8F2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91333" y="5229649"/>
                    <a:ext cx="497656" cy="494606"/>
                  </a:xfrm>
                  <a:prstGeom prst="rect">
                    <a:avLst/>
                  </a:prstGeom>
                  <a:solidFill>
                    <a:srgbClr val="00B0F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4" name="四角形: 角を丸くする 13">
                  <a:extLst>
                    <a:ext uri="{FF2B5EF4-FFF2-40B4-BE49-F238E27FC236}">
                      <a16:creationId xmlns:a16="http://schemas.microsoft.com/office/drawing/2014/main" id="{2F58C539-9905-CD9A-16A5-B6ED56FD408F}"/>
                    </a:ext>
                  </a:extLst>
                </p:cNvPr>
                <p:cNvSpPr/>
                <p:nvPr/>
              </p:nvSpPr>
              <p:spPr bwMode="auto">
                <a:xfrm rot="8451506">
                  <a:off x="1341644" y="3711001"/>
                  <a:ext cx="274551" cy="1651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04B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105885D8-2726-9F11-32C5-63D85B442637}"/>
                    </a:ext>
                  </a:extLst>
                </p:cNvPr>
                <p:cNvSpPr/>
                <p:nvPr/>
              </p:nvSpPr>
              <p:spPr bwMode="auto">
                <a:xfrm rot="6240840">
                  <a:off x="1489813" y="3409038"/>
                  <a:ext cx="259821" cy="1118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04B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FD3B9AE7-D0E4-1EBD-4309-BB84266147FE}"/>
                    </a:ext>
                  </a:extLst>
                </p:cNvPr>
                <p:cNvSpPr/>
                <p:nvPr/>
              </p:nvSpPr>
              <p:spPr bwMode="auto">
                <a:xfrm rot="6240840">
                  <a:off x="1382124" y="3382160"/>
                  <a:ext cx="259821" cy="1118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04B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" name="四角形: 角を丸くする 16">
                  <a:extLst>
                    <a:ext uri="{FF2B5EF4-FFF2-40B4-BE49-F238E27FC236}">
                      <a16:creationId xmlns:a16="http://schemas.microsoft.com/office/drawing/2014/main" id="{B3E6E90D-5774-FBDF-1BAD-F6101CF59F24}"/>
                    </a:ext>
                  </a:extLst>
                </p:cNvPr>
                <p:cNvSpPr/>
                <p:nvPr/>
              </p:nvSpPr>
              <p:spPr bwMode="auto">
                <a:xfrm rot="6240840">
                  <a:off x="1181551" y="3355272"/>
                  <a:ext cx="227701" cy="1019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04B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" name="四角形: 角を丸くする 17">
                  <a:extLst>
                    <a:ext uri="{FF2B5EF4-FFF2-40B4-BE49-F238E27FC236}">
                      <a16:creationId xmlns:a16="http://schemas.microsoft.com/office/drawing/2014/main" id="{BC34245F-E85F-6188-6F03-D2D8E8E41D4A}"/>
                    </a:ext>
                  </a:extLst>
                </p:cNvPr>
                <p:cNvSpPr/>
                <p:nvPr/>
              </p:nvSpPr>
              <p:spPr bwMode="auto">
                <a:xfrm rot="6240840">
                  <a:off x="1273536" y="3355058"/>
                  <a:ext cx="259821" cy="1118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04B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F282452B-5612-CCDD-7D79-B680453813A9}"/>
                  </a:ext>
                </a:extLst>
              </p:cNvPr>
              <p:cNvSpPr/>
              <p:nvPr/>
            </p:nvSpPr>
            <p:spPr bwMode="auto">
              <a:xfrm>
                <a:off x="5135372" y="9394159"/>
                <a:ext cx="288979" cy="288979"/>
              </a:xfrm>
              <a:prstGeom prst="ellipse">
                <a:avLst/>
              </a:prstGeom>
              <a:solidFill>
                <a:srgbClr val="FFFF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3D6285C9-4C09-3571-6D85-183A95268654}"/>
                  </a:ext>
                </a:extLst>
              </p:cNvPr>
              <p:cNvSpPr/>
              <p:nvPr/>
            </p:nvSpPr>
            <p:spPr bwMode="auto">
              <a:xfrm>
                <a:off x="5394452" y="9729439"/>
                <a:ext cx="288979" cy="288979"/>
              </a:xfrm>
              <a:prstGeom prst="ellipse">
                <a:avLst/>
              </a:prstGeom>
              <a:solidFill>
                <a:srgbClr val="FFFF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6FEF5311-6E6E-BEEE-A75B-566F252D62EF}"/>
                  </a:ext>
                </a:extLst>
              </p:cNvPr>
              <p:cNvSpPr/>
              <p:nvPr/>
            </p:nvSpPr>
            <p:spPr bwMode="auto">
              <a:xfrm>
                <a:off x="5164600" y="9509104"/>
                <a:ext cx="113620" cy="107964"/>
              </a:xfrm>
              <a:prstGeom prst="ellipse">
                <a:avLst/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7D0F644F-76AE-D0C9-0B56-91103ED893F2}"/>
                  </a:ext>
                </a:extLst>
              </p:cNvPr>
              <p:cNvSpPr/>
              <p:nvPr/>
            </p:nvSpPr>
            <p:spPr bwMode="auto">
              <a:xfrm>
                <a:off x="5423680" y="9844384"/>
                <a:ext cx="113620" cy="107964"/>
              </a:xfrm>
              <a:prstGeom prst="ellipse">
                <a:avLst/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F8E4D94-75EE-F0FA-3551-A00DE6FE904A}"/>
                </a:ext>
              </a:extLst>
            </p:cNvPr>
            <p:cNvSpPr/>
            <p:nvPr/>
          </p:nvSpPr>
          <p:spPr>
            <a:xfrm>
              <a:off x="4207126" y="1754398"/>
              <a:ext cx="1600144" cy="1600144"/>
            </a:xfrm>
            <a:custGeom>
              <a:avLst/>
              <a:gdLst>
                <a:gd name="connsiteX0" fmla="*/ 147660 w 1600144"/>
                <a:gd name="connsiteY0" fmla="*/ 0 h 1600144"/>
                <a:gd name="connsiteX1" fmla="*/ 800072 w 1600144"/>
                <a:gd name="connsiteY1" fmla="*/ 652412 h 1600144"/>
                <a:gd name="connsiteX2" fmla="*/ 1452484 w 1600144"/>
                <a:gd name="connsiteY2" fmla="*/ 0 h 1600144"/>
                <a:gd name="connsiteX3" fmla="*/ 1600144 w 1600144"/>
                <a:gd name="connsiteY3" fmla="*/ 147660 h 1600144"/>
                <a:gd name="connsiteX4" fmla="*/ 947732 w 1600144"/>
                <a:gd name="connsiteY4" fmla="*/ 800072 h 1600144"/>
                <a:gd name="connsiteX5" fmla="*/ 1600144 w 1600144"/>
                <a:gd name="connsiteY5" fmla="*/ 1452484 h 1600144"/>
                <a:gd name="connsiteX6" fmla="*/ 1452484 w 1600144"/>
                <a:gd name="connsiteY6" fmla="*/ 1600144 h 1600144"/>
                <a:gd name="connsiteX7" fmla="*/ 800072 w 1600144"/>
                <a:gd name="connsiteY7" fmla="*/ 947732 h 1600144"/>
                <a:gd name="connsiteX8" fmla="*/ 147660 w 1600144"/>
                <a:gd name="connsiteY8" fmla="*/ 1600144 h 1600144"/>
                <a:gd name="connsiteX9" fmla="*/ 0 w 1600144"/>
                <a:gd name="connsiteY9" fmla="*/ 1452484 h 1600144"/>
                <a:gd name="connsiteX10" fmla="*/ 652412 w 1600144"/>
                <a:gd name="connsiteY10" fmla="*/ 800072 h 1600144"/>
                <a:gd name="connsiteX11" fmla="*/ 0 w 1600144"/>
                <a:gd name="connsiteY11" fmla="*/ 147660 h 1600144"/>
                <a:gd name="connsiteX12" fmla="*/ 147660 w 1600144"/>
                <a:gd name="connsiteY12" fmla="*/ 0 h 1600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00144" h="1600144">
                  <a:moveTo>
                    <a:pt x="147660" y="0"/>
                  </a:moveTo>
                  <a:lnTo>
                    <a:pt x="800072" y="652412"/>
                  </a:lnTo>
                  <a:lnTo>
                    <a:pt x="1452484" y="0"/>
                  </a:lnTo>
                  <a:lnTo>
                    <a:pt x="1600144" y="147660"/>
                  </a:lnTo>
                  <a:lnTo>
                    <a:pt x="947732" y="800072"/>
                  </a:lnTo>
                  <a:lnTo>
                    <a:pt x="1600144" y="1452484"/>
                  </a:lnTo>
                  <a:lnTo>
                    <a:pt x="1452484" y="1600144"/>
                  </a:lnTo>
                  <a:lnTo>
                    <a:pt x="800072" y="947732"/>
                  </a:lnTo>
                  <a:lnTo>
                    <a:pt x="147660" y="1600144"/>
                  </a:lnTo>
                  <a:lnTo>
                    <a:pt x="0" y="1452484"/>
                  </a:lnTo>
                  <a:lnTo>
                    <a:pt x="652412" y="800072"/>
                  </a:lnTo>
                  <a:lnTo>
                    <a:pt x="0" y="147660"/>
                  </a:lnTo>
                  <a:lnTo>
                    <a:pt x="147660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48AC6B01-DF2B-FD4A-AB82-48926FA5218C}"/>
              </a:ext>
            </a:extLst>
          </p:cNvPr>
          <p:cNvSpPr/>
          <p:nvPr/>
        </p:nvSpPr>
        <p:spPr>
          <a:xfrm>
            <a:off x="2342350" y="272479"/>
            <a:ext cx="4056980" cy="9046005"/>
          </a:xfrm>
          <a:custGeom>
            <a:avLst/>
            <a:gdLst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00214 w 4488780"/>
              <a:gd name="connsiteY11" fmla="*/ 4862474 h 8595954"/>
              <a:gd name="connsiteX12" fmla="*/ 763572 w 4488780"/>
              <a:gd name="connsiteY12" fmla="*/ 4842806 h 8595954"/>
              <a:gd name="connsiteX13" fmla="*/ 763572 w 4488780"/>
              <a:gd name="connsiteY13" fmla="*/ 367976 h 8595954"/>
              <a:gd name="connsiteX14" fmla="*/ 1131548 w 4488780"/>
              <a:gd name="connsiteY14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63572 w 4488780"/>
              <a:gd name="connsiteY11" fmla="*/ 4842806 h 8595954"/>
              <a:gd name="connsiteX12" fmla="*/ 763572 w 4488780"/>
              <a:gd name="connsiteY12" fmla="*/ 367976 h 8595954"/>
              <a:gd name="connsiteX13" fmla="*/ 1131548 w 4488780"/>
              <a:gd name="connsiteY13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406400 w 4488780"/>
              <a:gd name="connsiteY9" fmla="*/ 5339579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763572 w 4488780"/>
              <a:gd name="connsiteY9" fmla="*/ 4842806 h 8595954"/>
              <a:gd name="connsiteX10" fmla="*/ 763572 w 4488780"/>
              <a:gd name="connsiteY10" fmla="*/ 367976 h 8595954"/>
              <a:gd name="connsiteX11" fmla="*/ 1131548 w 4488780"/>
              <a:gd name="connsiteY11" fmla="*/ 0 h 8595954"/>
              <a:gd name="connsiteX0" fmla="*/ 699748 w 4056980"/>
              <a:gd name="connsiteY0" fmla="*/ 0 h 8595954"/>
              <a:gd name="connsiteX1" fmla="*/ 3689004 w 4056980"/>
              <a:gd name="connsiteY1" fmla="*/ 0 h 8595954"/>
              <a:gd name="connsiteX2" fmla="*/ 4056980 w 4056980"/>
              <a:gd name="connsiteY2" fmla="*/ 367976 h 8595954"/>
              <a:gd name="connsiteX3" fmla="*/ 4056980 w 4056980"/>
              <a:gd name="connsiteY3" fmla="*/ 8227978 h 8595954"/>
              <a:gd name="connsiteX4" fmla="*/ 3689004 w 4056980"/>
              <a:gd name="connsiteY4" fmla="*/ 8595954 h 8595954"/>
              <a:gd name="connsiteX5" fmla="*/ 699748 w 4056980"/>
              <a:gd name="connsiteY5" fmla="*/ 8595954 h 8595954"/>
              <a:gd name="connsiteX6" fmla="*/ 331772 w 4056980"/>
              <a:gd name="connsiteY6" fmla="*/ 8227978 h 8595954"/>
              <a:gd name="connsiteX7" fmla="*/ 331772 w 4056980"/>
              <a:gd name="connsiteY7" fmla="*/ 5399873 h 8595954"/>
              <a:gd name="connsiteX8" fmla="*/ 0 w 4056980"/>
              <a:gd name="connsiteY8" fmla="*/ 5448195 h 8595954"/>
              <a:gd name="connsiteX9" fmla="*/ 331772 w 4056980"/>
              <a:gd name="connsiteY9" fmla="*/ 4842806 h 8595954"/>
              <a:gd name="connsiteX10" fmla="*/ 331772 w 4056980"/>
              <a:gd name="connsiteY10" fmla="*/ 367976 h 8595954"/>
              <a:gd name="connsiteX11" fmla="*/ 699748 w 4056980"/>
              <a:gd name="connsiteY11" fmla="*/ 0 h 859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56980" h="8595954">
                <a:moveTo>
                  <a:pt x="699748" y="0"/>
                </a:moveTo>
                <a:lnTo>
                  <a:pt x="3689004" y="0"/>
                </a:lnTo>
                <a:cubicBezTo>
                  <a:pt x="3892232" y="0"/>
                  <a:pt x="4056980" y="164748"/>
                  <a:pt x="4056980" y="367976"/>
                </a:cubicBezTo>
                <a:lnTo>
                  <a:pt x="4056980" y="8227978"/>
                </a:lnTo>
                <a:cubicBezTo>
                  <a:pt x="4056980" y="8431206"/>
                  <a:pt x="3892232" y="8595954"/>
                  <a:pt x="3689004" y="8595954"/>
                </a:cubicBezTo>
                <a:lnTo>
                  <a:pt x="699748" y="8595954"/>
                </a:lnTo>
                <a:cubicBezTo>
                  <a:pt x="496520" y="8595954"/>
                  <a:pt x="331772" y="8431206"/>
                  <a:pt x="331772" y="8227978"/>
                </a:cubicBezTo>
                <a:lnTo>
                  <a:pt x="331772" y="5399873"/>
                </a:lnTo>
                <a:lnTo>
                  <a:pt x="0" y="5448195"/>
                </a:lnTo>
                <a:lnTo>
                  <a:pt x="331772" y="4842806"/>
                </a:lnTo>
                <a:lnTo>
                  <a:pt x="331772" y="367976"/>
                </a:lnTo>
                <a:cubicBezTo>
                  <a:pt x="331772" y="164748"/>
                  <a:pt x="496520" y="0"/>
                  <a:pt x="699748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CEF63FA-6E0A-5104-001C-E23EE1E7CA07}"/>
              </a:ext>
            </a:extLst>
          </p:cNvPr>
          <p:cNvSpPr txBox="1"/>
          <p:nvPr/>
        </p:nvSpPr>
        <p:spPr>
          <a:xfrm rot="5400000">
            <a:off x="366463" y="3605890"/>
            <a:ext cx="8333656" cy="237918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ペットボトルへの直飲みは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不衛生ですのでご遠慮ください！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DC6349D-CB7F-AA8C-4836-B92D4547E42E}"/>
              </a:ext>
            </a:extLst>
          </p:cNvPr>
          <p:cNvGrpSpPr/>
          <p:nvPr/>
        </p:nvGrpSpPr>
        <p:grpSpPr>
          <a:xfrm>
            <a:off x="246810" y="5883669"/>
            <a:ext cx="2091732" cy="3650720"/>
            <a:chOff x="3743831" y="-1721615"/>
            <a:chExt cx="2441310" cy="4260841"/>
          </a:xfrm>
        </p:grpSpPr>
        <p:sp>
          <p:nvSpPr>
            <p:cNvPr id="3" name="月 2">
              <a:extLst>
                <a:ext uri="{FF2B5EF4-FFF2-40B4-BE49-F238E27FC236}">
                  <a16:creationId xmlns:a16="http://schemas.microsoft.com/office/drawing/2014/main" id="{947C8DC3-8A3D-9E2B-BB6F-BFE08A13AFEE}"/>
                </a:ext>
              </a:extLst>
            </p:cNvPr>
            <p:cNvSpPr/>
            <p:nvPr/>
          </p:nvSpPr>
          <p:spPr bwMode="auto">
            <a:xfrm>
              <a:off x="4732822" y="443828"/>
              <a:ext cx="331149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月 6">
              <a:extLst>
                <a:ext uri="{FF2B5EF4-FFF2-40B4-BE49-F238E27FC236}">
                  <a16:creationId xmlns:a16="http://schemas.microsoft.com/office/drawing/2014/main" id="{CDA856EC-DD59-931E-B906-691BC25BE506}"/>
                </a:ext>
              </a:extLst>
            </p:cNvPr>
            <p:cNvSpPr/>
            <p:nvPr/>
          </p:nvSpPr>
          <p:spPr bwMode="auto">
            <a:xfrm rot="900000">
              <a:off x="4632938" y="447915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月 7">
              <a:extLst>
                <a:ext uri="{FF2B5EF4-FFF2-40B4-BE49-F238E27FC236}">
                  <a16:creationId xmlns:a16="http://schemas.microsoft.com/office/drawing/2014/main" id="{8F83ABBA-C136-330A-B038-0C17D8BF50B6}"/>
                </a:ext>
              </a:extLst>
            </p:cNvPr>
            <p:cNvSpPr/>
            <p:nvPr/>
          </p:nvSpPr>
          <p:spPr bwMode="auto">
            <a:xfrm rot="2356397">
              <a:off x="4572235" y="413665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" name="月 43">
              <a:extLst>
                <a:ext uri="{FF2B5EF4-FFF2-40B4-BE49-F238E27FC236}">
                  <a16:creationId xmlns:a16="http://schemas.microsoft.com/office/drawing/2014/main" id="{2F63976A-F32F-D913-306B-EE72A628D53D}"/>
                </a:ext>
              </a:extLst>
            </p:cNvPr>
            <p:cNvSpPr/>
            <p:nvPr/>
          </p:nvSpPr>
          <p:spPr bwMode="auto">
            <a:xfrm rot="19800000" flipH="1">
              <a:off x="5169680" y="549752"/>
              <a:ext cx="331149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" name="月 44">
              <a:extLst>
                <a:ext uri="{FF2B5EF4-FFF2-40B4-BE49-F238E27FC236}">
                  <a16:creationId xmlns:a16="http://schemas.microsoft.com/office/drawing/2014/main" id="{A8771587-F617-D04A-FD01-ED17F137D58E}"/>
                </a:ext>
              </a:extLst>
            </p:cNvPr>
            <p:cNvSpPr/>
            <p:nvPr/>
          </p:nvSpPr>
          <p:spPr bwMode="auto">
            <a:xfrm rot="20700000" flipH="1">
              <a:off x="4947988" y="551705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" name="月 45">
              <a:extLst>
                <a:ext uri="{FF2B5EF4-FFF2-40B4-BE49-F238E27FC236}">
                  <a16:creationId xmlns:a16="http://schemas.microsoft.com/office/drawing/2014/main" id="{C5E4DD75-0E87-E067-D9F2-0B6C43566CFD}"/>
                </a:ext>
              </a:extLst>
            </p:cNvPr>
            <p:cNvSpPr/>
            <p:nvPr/>
          </p:nvSpPr>
          <p:spPr bwMode="auto">
            <a:xfrm rot="19243603" flipH="1">
              <a:off x="4986690" y="413666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" name="月 46">
              <a:extLst>
                <a:ext uri="{FF2B5EF4-FFF2-40B4-BE49-F238E27FC236}">
                  <a16:creationId xmlns:a16="http://schemas.microsoft.com/office/drawing/2014/main" id="{49C8E39A-37E7-DF82-E859-664E81213E55}"/>
                </a:ext>
              </a:extLst>
            </p:cNvPr>
            <p:cNvSpPr/>
            <p:nvPr/>
          </p:nvSpPr>
          <p:spPr bwMode="auto">
            <a:xfrm rot="21114781">
              <a:off x="4920139" y="413665"/>
              <a:ext cx="233054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" name="月 47">
              <a:extLst>
                <a:ext uri="{FF2B5EF4-FFF2-40B4-BE49-F238E27FC236}">
                  <a16:creationId xmlns:a16="http://schemas.microsoft.com/office/drawing/2014/main" id="{12B2E996-7EBB-605C-36C6-DA15000EE651}"/>
                </a:ext>
              </a:extLst>
            </p:cNvPr>
            <p:cNvSpPr/>
            <p:nvPr/>
          </p:nvSpPr>
          <p:spPr bwMode="auto">
            <a:xfrm rot="1330995">
              <a:off x="4615554" y="658165"/>
              <a:ext cx="233054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" name="月 48">
              <a:extLst>
                <a:ext uri="{FF2B5EF4-FFF2-40B4-BE49-F238E27FC236}">
                  <a16:creationId xmlns:a16="http://schemas.microsoft.com/office/drawing/2014/main" id="{E8ADB87E-5614-A343-9BAD-4EA34A4E6387}"/>
                </a:ext>
              </a:extLst>
            </p:cNvPr>
            <p:cNvSpPr/>
            <p:nvPr/>
          </p:nvSpPr>
          <p:spPr bwMode="auto">
            <a:xfrm rot="10201802">
              <a:off x="5037167" y="688645"/>
              <a:ext cx="233054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DBE7DFEE-DD76-D2C5-2BF6-B9A696BD8B65}"/>
                </a:ext>
              </a:extLst>
            </p:cNvPr>
            <p:cNvSpPr/>
            <p:nvPr/>
          </p:nvSpPr>
          <p:spPr bwMode="auto">
            <a:xfrm rot="10800000">
              <a:off x="5016874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0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1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6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6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1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0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80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3"/>
                    <a:pt x="231857" y="670699"/>
                    <a:pt x="249446" y="645702"/>
                  </a:cubicBezTo>
                  <a:lnTo>
                    <a:pt x="279285" y="617110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1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6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6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6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1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0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80" y="858032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1210B4CA-800F-53FB-E7CE-070466849901}"/>
                </a:ext>
              </a:extLst>
            </p:cNvPr>
            <p:cNvSpPr/>
            <p:nvPr/>
          </p:nvSpPr>
          <p:spPr bwMode="auto">
            <a:xfrm>
              <a:off x="5200038" y="778763"/>
              <a:ext cx="270030" cy="36004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57BCD5B4-EAC7-8616-193D-2CF0663014FD}"/>
                </a:ext>
              </a:extLst>
            </p:cNvPr>
            <p:cNvSpPr/>
            <p:nvPr/>
          </p:nvSpPr>
          <p:spPr bwMode="auto">
            <a:xfrm rot="10800000">
              <a:off x="4262494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5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1 h 1266444"/>
                <a:gd name="connsiteX12" fmla="*/ 0 w 636352"/>
                <a:gd name="connsiteY12" fmla="*/ 1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1 h 1266444"/>
                <a:gd name="connsiteX23" fmla="*/ 442024 w 636352"/>
                <a:gd name="connsiteY23" fmla="*/ 147171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80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5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3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1"/>
                  </a:lnTo>
                  <a:cubicBezTo>
                    <a:pt x="80129" y="122924"/>
                    <a:pt x="0" y="66160"/>
                    <a:pt x="0" y="1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1"/>
                  </a:cubicBezTo>
                  <a:cubicBezTo>
                    <a:pt x="636352" y="66160"/>
                    <a:pt x="556223" y="122924"/>
                    <a:pt x="442024" y="147171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80" y="858032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5B6FF6D3-8785-3D96-0B9D-45248A200538}"/>
                </a:ext>
              </a:extLst>
            </p:cNvPr>
            <p:cNvSpPr/>
            <p:nvPr/>
          </p:nvSpPr>
          <p:spPr bwMode="auto">
            <a:xfrm>
              <a:off x="4445658" y="778763"/>
              <a:ext cx="270030" cy="36004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9254680D-5112-FD26-A13F-939AC30C8D15}"/>
                </a:ext>
              </a:extLst>
            </p:cNvPr>
            <p:cNvGrpSpPr/>
            <p:nvPr/>
          </p:nvGrpSpPr>
          <p:grpSpPr>
            <a:xfrm flipH="1">
              <a:off x="3853022" y="-741939"/>
              <a:ext cx="870202" cy="336158"/>
              <a:chOff x="2802619" y="2501584"/>
              <a:chExt cx="870202" cy="336158"/>
            </a:xfrm>
          </p:grpSpPr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C9E31359-0D4F-6448-2354-534D2CD21914}"/>
                  </a:ext>
                </a:extLst>
              </p:cNvPr>
              <p:cNvSpPr/>
              <p:nvPr/>
            </p:nvSpPr>
            <p:spPr bwMode="auto">
              <a:xfrm rot="17100000">
                <a:off x="3188112" y="2238941"/>
                <a:ext cx="222065" cy="747352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EE36549D-7166-155E-1EE2-340DE30FC500}"/>
                  </a:ext>
                </a:extLst>
              </p:cNvPr>
              <p:cNvSpPr/>
              <p:nvPr/>
            </p:nvSpPr>
            <p:spPr bwMode="auto">
              <a:xfrm rot="18851280">
                <a:off x="3065262" y="2353034"/>
                <a:ext cx="222065" cy="747352"/>
              </a:xfrm>
              <a:prstGeom prst="moon">
                <a:avLst>
                  <a:gd name="adj" fmla="val 76791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7E0C1FDB-8F0C-CA26-4463-C4E8C290F808}"/>
                </a:ext>
              </a:extLst>
            </p:cNvPr>
            <p:cNvGrpSpPr/>
            <p:nvPr/>
          </p:nvGrpSpPr>
          <p:grpSpPr>
            <a:xfrm>
              <a:off x="5263067" y="-741939"/>
              <a:ext cx="870202" cy="336158"/>
              <a:chOff x="2802619" y="2501584"/>
              <a:chExt cx="870202" cy="336158"/>
            </a:xfrm>
          </p:grpSpPr>
          <p:sp>
            <p:nvSpPr>
              <p:cNvPr id="86" name="月 85">
                <a:extLst>
                  <a:ext uri="{FF2B5EF4-FFF2-40B4-BE49-F238E27FC236}">
                    <a16:creationId xmlns:a16="http://schemas.microsoft.com/office/drawing/2014/main" id="{0F46B211-9F44-84EF-5C9B-D4C58C638712}"/>
                  </a:ext>
                </a:extLst>
              </p:cNvPr>
              <p:cNvSpPr/>
              <p:nvPr/>
            </p:nvSpPr>
            <p:spPr bwMode="auto">
              <a:xfrm rot="17100000">
                <a:off x="3188112" y="2238941"/>
                <a:ext cx="222065" cy="747352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月 86">
                <a:extLst>
                  <a:ext uri="{FF2B5EF4-FFF2-40B4-BE49-F238E27FC236}">
                    <a16:creationId xmlns:a16="http://schemas.microsoft.com/office/drawing/2014/main" id="{CA1371C6-D52B-AC57-2748-B1B43317009E}"/>
                  </a:ext>
                </a:extLst>
              </p:cNvPr>
              <p:cNvSpPr/>
              <p:nvPr/>
            </p:nvSpPr>
            <p:spPr bwMode="auto">
              <a:xfrm rot="18851280">
                <a:off x="3065262" y="2353034"/>
                <a:ext cx="222065" cy="747352"/>
              </a:xfrm>
              <a:prstGeom prst="moon">
                <a:avLst>
                  <a:gd name="adj" fmla="val 76791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6" name="楕円 80">
              <a:extLst>
                <a:ext uri="{FF2B5EF4-FFF2-40B4-BE49-F238E27FC236}">
                  <a16:creationId xmlns:a16="http://schemas.microsoft.com/office/drawing/2014/main" id="{B47E2FD9-2CE3-A9A7-ADB1-6CE02D2338F3}"/>
                </a:ext>
              </a:extLst>
            </p:cNvPr>
            <p:cNvSpPr/>
            <p:nvPr/>
          </p:nvSpPr>
          <p:spPr bwMode="auto">
            <a:xfrm>
              <a:off x="4054762" y="-1070747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" name="楕円 80">
              <a:extLst>
                <a:ext uri="{FF2B5EF4-FFF2-40B4-BE49-F238E27FC236}">
                  <a16:creationId xmlns:a16="http://schemas.microsoft.com/office/drawing/2014/main" id="{BE554280-7AB4-A69D-B72A-4AC7B5039129}"/>
                </a:ext>
              </a:extLst>
            </p:cNvPr>
            <p:cNvSpPr/>
            <p:nvPr/>
          </p:nvSpPr>
          <p:spPr bwMode="auto">
            <a:xfrm>
              <a:off x="4161442" y="-1128696"/>
              <a:ext cx="1606086" cy="2217942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5F5CF0CF-32C1-0E6F-65CD-7FE4CA360181}"/>
                </a:ext>
              </a:extLst>
            </p:cNvPr>
            <p:cNvSpPr/>
            <p:nvPr/>
          </p:nvSpPr>
          <p:spPr bwMode="auto">
            <a:xfrm rot="10800000">
              <a:off x="3743831" y="-1721615"/>
              <a:ext cx="2441310" cy="2806658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20739B49-57C4-CB09-A644-D101FE827F23}"/>
                </a:ext>
              </a:extLst>
            </p:cNvPr>
            <p:cNvSpPr/>
            <p:nvPr/>
          </p:nvSpPr>
          <p:spPr bwMode="auto">
            <a:xfrm>
              <a:off x="4310904" y="-229707"/>
              <a:ext cx="1318671" cy="1453432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F9646895-D570-5548-97AC-172EF9572125}"/>
                </a:ext>
              </a:extLst>
            </p:cNvPr>
            <p:cNvSpPr/>
            <p:nvPr/>
          </p:nvSpPr>
          <p:spPr bwMode="auto">
            <a:xfrm>
              <a:off x="4366259" y="-84198"/>
              <a:ext cx="1207960" cy="119646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A436560E-DDAF-5834-E901-538A233D1B9D}"/>
                </a:ext>
              </a:extLst>
            </p:cNvPr>
            <p:cNvSpPr/>
            <p:nvPr/>
          </p:nvSpPr>
          <p:spPr bwMode="auto">
            <a:xfrm>
              <a:off x="4229529" y="-740204"/>
              <a:ext cx="273460" cy="2734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" name="楕円 61">
              <a:extLst>
                <a:ext uri="{FF2B5EF4-FFF2-40B4-BE49-F238E27FC236}">
                  <a16:creationId xmlns:a16="http://schemas.microsoft.com/office/drawing/2014/main" id="{DD81D964-2A5C-67EE-1649-7BCDA8B565F8}"/>
                </a:ext>
              </a:extLst>
            </p:cNvPr>
            <p:cNvSpPr/>
            <p:nvPr/>
          </p:nvSpPr>
          <p:spPr bwMode="auto">
            <a:xfrm>
              <a:off x="5463106" y="-740204"/>
              <a:ext cx="273460" cy="2734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83C1C731-9FD0-247C-1E14-8C9918A028CD}"/>
                </a:ext>
              </a:extLst>
            </p:cNvPr>
            <p:cNvGrpSpPr/>
            <p:nvPr/>
          </p:nvGrpSpPr>
          <p:grpSpPr>
            <a:xfrm>
              <a:off x="3797785" y="1802902"/>
              <a:ext cx="854288" cy="736324"/>
              <a:chOff x="6482860" y="4459683"/>
              <a:chExt cx="1204686" cy="926668"/>
            </a:xfrm>
            <a:solidFill>
              <a:srgbClr val="00B0F0"/>
            </a:solidFill>
          </p:grpSpPr>
          <p:sp>
            <p:nvSpPr>
              <p:cNvPr id="78" name="月 77">
                <a:extLst>
                  <a:ext uri="{FF2B5EF4-FFF2-40B4-BE49-F238E27FC236}">
                    <a16:creationId xmlns:a16="http://schemas.microsoft.com/office/drawing/2014/main" id="{15866229-B3D5-7F65-B268-EFAB8C487323}"/>
                  </a:ext>
                </a:extLst>
              </p:cNvPr>
              <p:cNvSpPr/>
              <p:nvPr/>
            </p:nvSpPr>
            <p:spPr bwMode="auto">
              <a:xfrm rot="18900000">
                <a:off x="7463365" y="4666733"/>
                <a:ext cx="224181" cy="719618"/>
              </a:xfrm>
              <a:prstGeom prst="moon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月 78">
                <a:extLst>
                  <a:ext uri="{FF2B5EF4-FFF2-40B4-BE49-F238E27FC236}">
                    <a16:creationId xmlns:a16="http://schemas.microsoft.com/office/drawing/2014/main" id="{63CED486-66BE-06D3-C2E9-9B9CABFF3633}"/>
                  </a:ext>
                </a:extLst>
              </p:cNvPr>
              <p:cNvSpPr/>
              <p:nvPr/>
            </p:nvSpPr>
            <p:spPr bwMode="auto">
              <a:xfrm rot="18496053">
                <a:off x="7146771" y="4619270"/>
                <a:ext cx="175166" cy="783611"/>
              </a:xfrm>
              <a:prstGeom prst="moon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D953D07E-2493-1A36-A55D-AF1BA020FE14}"/>
                  </a:ext>
                </a:extLst>
              </p:cNvPr>
              <p:cNvSpPr/>
              <p:nvPr/>
            </p:nvSpPr>
            <p:spPr bwMode="auto">
              <a:xfrm rot="19546387">
                <a:off x="7130456" y="4605868"/>
                <a:ext cx="87688" cy="14907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36CADDB8-38A6-B2FC-4F8D-20059FC7D67B}"/>
                  </a:ext>
                </a:extLst>
              </p:cNvPr>
              <p:cNvSpPr/>
              <p:nvPr/>
            </p:nvSpPr>
            <p:spPr bwMode="auto">
              <a:xfrm rot="3092804">
                <a:off x="6812491" y="4468064"/>
                <a:ext cx="106088" cy="8932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21AD94EC-0A99-9358-DF33-29C040CC247D}"/>
                  </a:ext>
                </a:extLst>
              </p:cNvPr>
              <p:cNvSpPr/>
              <p:nvPr/>
            </p:nvSpPr>
            <p:spPr bwMode="auto">
              <a:xfrm rot="2363282">
                <a:off x="6482860" y="4569994"/>
                <a:ext cx="189236" cy="141938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10D6AB66-AC7B-8F3C-66CA-DBEB35676AF8}"/>
                  </a:ext>
                </a:extLst>
              </p:cNvPr>
              <p:cNvSpPr/>
              <p:nvPr/>
            </p:nvSpPr>
            <p:spPr bwMode="auto">
              <a:xfrm rot="1546132">
                <a:off x="6853634" y="4994594"/>
                <a:ext cx="103218" cy="7237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月 83">
                <a:extLst>
                  <a:ext uri="{FF2B5EF4-FFF2-40B4-BE49-F238E27FC236}">
                    <a16:creationId xmlns:a16="http://schemas.microsoft.com/office/drawing/2014/main" id="{9FF9268F-E4A3-7A64-420A-B9DBA5520D86}"/>
                  </a:ext>
                </a:extLst>
              </p:cNvPr>
              <p:cNvSpPr/>
              <p:nvPr/>
            </p:nvSpPr>
            <p:spPr bwMode="auto">
              <a:xfrm rot="16458022">
                <a:off x="7303166" y="4890013"/>
                <a:ext cx="112515" cy="619586"/>
              </a:xfrm>
              <a:prstGeom prst="moon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4B4A4571-B920-C0DB-7446-34D74E732525}"/>
                  </a:ext>
                </a:extLst>
              </p:cNvPr>
              <p:cNvSpPr/>
              <p:nvPr/>
            </p:nvSpPr>
            <p:spPr bwMode="auto">
              <a:xfrm rot="3625907">
                <a:off x="7455345" y="4543951"/>
                <a:ext cx="105998" cy="9307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011B83DF-A633-D09B-ED7B-34108D236D30}"/>
                </a:ext>
              </a:extLst>
            </p:cNvPr>
            <p:cNvGrpSpPr/>
            <p:nvPr/>
          </p:nvGrpSpPr>
          <p:grpSpPr>
            <a:xfrm flipH="1">
              <a:off x="5276897" y="1802902"/>
              <a:ext cx="854288" cy="736324"/>
              <a:chOff x="6482860" y="4459683"/>
              <a:chExt cx="1204686" cy="926668"/>
            </a:xfrm>
            <a:solidFill>
              <a:srgbClr val="00B0F0"/>
            </a:solidFill>
          </p:grpSpPr>
          <p:sp>
            <p:nvSpPr>
              <p:cNvPr id="69" name="月 68">
                <a:extLst>
                  <a:ext uri="{FF2B5EF4-FFF2-40B4-BE49-F238E27FC236}">
                    <a16:creationId xmlns:a16="http://schemas.microsoft.com/office/drawing/2014/main" id="{1045A54E-B4B8-D366-B08E-150860085E88}"/>
                  </a:ext>
                </a:extLst>
              </p:cNvPr>
              <p:cNvSpPr/>
              <p:nvPr/>
            </p:nvSpPr>
            <p:spPr bwMode="auto">
              <a:xfrm rot="18900000">
                <a:off x="7463365" y="4666733"/>
                <a:ext cx="224181" cy="719618"/>
              </a:xfrm>
              <a:prstGeom prst="moon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月 69">
                <a:extLst>
                  <a:ext uri="{FF2B5EF4-FFF2-40B4-BE49-F238E27FC236}">
                    <a16:creationId xmlns:a16="http://schemas.microsoft.com/office/drawing/2014/main" id="{E136C455-B262-EA90-D3DE-A645351969AA}"/>
                  </a:ext>
                </a:extLst>
              </p:cNvPr>
              <p:cNvSpPr/>
              <p:nvPr/>
            </p:nvSpPr>
            <p:spPr bwMode="auto">
              <a:xfrm rot="18496053">
                <a:off x="7146771" y="4619270"/>
                <a:ext cx="175166" cy="783611"/>
              </a:xfrm>
              <a:prstGeom prst="moon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CB36720D-A9EE-FA70-6FCF-BEE3C1F5DF4B}"/>
                  </a:ext>
                </a:extLst>
              </p:cNvPr>
              <p:cNvSpPr/>
              <p:nvPr/>
            </p:nvSpPr>
            <p:spPr bwMode="auto">
              <a:xfrm rot="19546387">
                <a:off x="7130456" y="4605868"/>
                <a:ext cx="87688" cy="14907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E0519C25-2294-FB8F-6041-1D44ED913CCD}"/>
                  </a:ext>
                </a:extLst>
              </p:cNvPr>
              <p:cNvSpPr/>
              <p:nvPr/>
            </p:nvSpPr>
            <p:spPr bwMode="auto">
              <a:xfrm rot="3092804">
                <a:off x="6812491" y="4468064"/>
                <a:ext cx="106088" cy="8932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0E8D6687-3B3C-F1E2-906C-FA992F4A7343}"/>
                  </a:ext>
                </a:extLst>
              </p:cNvPr>
              <p:cNvSpPr/>
              <p:nvPr/>
            </p:nvSpPr>
            <p:spPr bwMode="auto">
              <a:xfrm rot="2363282">
                <a:off x="6482860" y="4569994"/>
                <a:ext cx="189236" cy="141938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3D68C644-564A-B601-3544-3115229DE2BF}"/>
                  </a:ext>
                </a:extLst>
              </p:cNvPr>
              <p:cNvSpPr/>
              <p:nvPr/>
            </p:nvSpPr>
            <p:spPr bwMode="auto">
              <a:xfrm rot="1546132">
                <a:off x="6853634" y="4994594"/>
                <a:ext cx="103218" cy="7237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月 75">
                <a:extLst>
                  <a:ext uri="{FF2B5EF4-FFF2-40B4-BE49-F238E27FC236}">
                    <a16:creationId xmlns:a16="http://schemas.microsoft.com/office/drawing/2014/main" id="{C8C67B82-81A7-B571-C35C-79452CA03BA7}"/>
                  </a:ext>
                </a:extLst>
              </p:cNvPr>
              <p:cNvSpPr/>
              <p:nvPr/>
            </p:nvSpPr>
            <p:spPr bwMode="auto">
              <a:xfrm rot="16458022">
                <a:off x="7303166" y="4890013"/>
                <a:ext cx="112515" cy="619586"/>
              </a:xfrm>
              <a:prstGeom prst="moon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14090E0D-9E73-8AC2-754B-E93353809B18}"/>
                  </a:ext>
                </a:extLst>
              </p:cNvPr>
              <p:cNvSpPr/>
              <p:nvPr/>
            </p:nvSpPr>
            <p:spPr bwMode="auto">
              <a:xfrm rot="3625907">
                <a:off x="7455345" y="4543951"/>
                <a:ext cx="105998" cy="9307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97AC5117-D651-04AD-F6BB-71ADCB2F2069}"/>
                </a:ext>
              </a:extLst>
            </p:cNvPr>
            <p:cNvSpPr/>
            <p:nvPr/>
          </p:nvSpPr>
          <p:spPr bwMode="auto">
            <a:xfrm rot="16200000">
              <a:off x="4098016" y="1319303"/>
              <a:ext cx="1698260" cy="545300"/>
            </a:xfrm>
            <a:custGeom>
              <a:avLst/>
              <a:gdLst>
                <a:gd name="connsiteX0" fmla="*/ 289600 w 1691487"/>
                <a:gd name="connsiteY0" fmla="*/ 228001 h 686262"/>
                <a:gd name="connsiteX1" fmla="*/ 190486 w 1691487"/>
                <a:gd name="connsiteY1" fmla="*/ 211934 h 686262"/>
                <a:gd name="connsiteX2" fmla="*/ 114830 w 1691487"/>
                <a:gd name="connsiteY2" fmla="*/ 193292 h 686262"/>
                <a:gd name="connsiteX3" fmla="*/ 104031 w 1691487"/>
                <a:gd name="connsiteY3" fmla="*/ 188639 h 686262"/>
                <a:gd name="connsiteX4" fmla="*/ 95746 w 1691487"/>
                <a:gd name="connsiteY4" fmla="*/ 219288 h 686262"/>
                <a:gd name="connsiteX5" fmla="*/ 361272 w 1691487"/>
                <a:gd name="connsiteY5" fmla="*/ 493945 h 686262"/>
                <a:gd name="connsiteX6" fmla="*/ 107621 w 1691487"/>
                <a:gd name="connsiteY6" fmla="*/ 505346 h 686262"/>
                <a:gd name="connsiteX7" fmla="*/ 116783 w 1691487"/>
                <a:gd name="connsiteY7" fmla="*/ 536138 h 686262"/>
                <a:gd name="connsiteX8" fmla="*/ 190486 w 1691487"/>
                <a:gd name="connsiteY8" fmla="*/ 517977 h 686262"/>
                <a:gd name="connsiteX9" fmla="*/ 290685 w 1691487"/>
                <a:gd name="connsiteY9" fmla="*/ 501735 h 686262"/>
                <a:gd name="connsiteX10" fmla="*/ 1691484 w 1691487"/>
                <a:gd name="connsiteY10" fmla="*/ 217247 h 686262"/>
                <a:gd name="connsiteX11" fmla="*/ 1688709 w 1691487"/>
                <a:gd name="connsiteY11" fmla="*/ 223803 h 686262"/>
                <a:gd name="connsiteX12" fmla="*/ 1688709 w 1691487"/>
                <a:gd name="connsiteY12" fmla="*/ 501364 h 686262"/>
                <a:gd name="connsiteX13" fmla="*/ 1691484 w 1691487"/>
                <a:gd name="connsiteY13" fmla="*/ 507920 h 686262"/>
                <a:gd name="connsiteX14" fmla="*/ 1688709 w 1691487"/>
                <a:gd name="connsiteY14" fmla="*/ 507796 h 686262"/>
                <a:gd name="connsiteX15" fmla="*/ 1688709 w 1691487"/>
                <a:gd name="connsiteY15" fmla="*/ 575656 h 686262"/>
                <a:gd name="connsiteX16" fmla="*/ 1691484 w 1691487"/>
                <a:gd name="connsiteY16" fmla="*/ 579338 h 686262"/>
                <a:gd name="connsiteX17" fmla="*/ 1688709 w 1691487"/>
                <a:gd name="connsiteY17" fmla="*/ 579034 h 686262"/>
                <a:gd name="connsiteX18" fmla="*/ 1688709 w 1691487"/>
                <a:gd name="connsiteY18" fmla="*/ 579336 h 686262"/>
                <a:gd name="connsiteX19" fmla="*/ 1685357 w 1691487"/>
                <a:gd name="connsiteY19" fmla="*/ 578667 h 686262"/>
                <a:gd name="connsiteX20" fmla="*/ 1514701 w 1691487"/>
                <a:gd name="connsiteY20" fmla="*/ 559969 h 686262"/>
                <a:gd name="connsiteX21" fmla="*/ 870916 w 1691487"/>
                <a:gd name="connsiteY21" fmla="*/ 533912 h 686262"/>
                <a:gd name="connsiteX22" fmla="*/ 227131 w 1691487"/>
                <a:gd name="connsiteY22" fmla="*/ 559969 h 686262"/>
                <a:gd name="connsiteX23" fmla="*/ 133128 w 1691487"/>
                <a:gd name="connsiteY23" fmla="*/ 570268 h 686262"/>
                <a:gd name="connsiteX24" fmla="*/ 164976 w 1691487"/>
                <a:gd name="connsiteY24" fmla="*/ 627181 h 686262"/>
                <a:gd name="connsiteX25" fmla="*/ 224112 w 1691487"/>
                <a:gd name="connsiteY25" fmla="*/ 686262 h 686262"/>
                <a:gd name="connsiteX26" fmla="*/ 65641 w 1691487"/>
                <a:gd name="connsiteY26" fmla="*/ 585761 h 686262"/>
                <a:gd name="connsiteX27" fmla="*/ 61519 w 1691487"/>
                <a:gd name="connsiteY27" fmla="*/ 578114 h 686262"/>
                <a:gd name="connsiteX28" fmla="*/ 50346 w 1691487"/>
                <a:gd name="connsiteY28" fmla="*/ 579338 h 686262"/>
                <a:gd name="connsiteX29" fmla="*/ 57246 w 1691487"/>
                <a:gd name="connsiteY29" fmla="*/ 570184 h 686262"/>
                <a:gd name="connsiteX30" fmla="*/ 38274 w 1691487"/>
                <a:gd name="connsiteY30" fmla="*/ 534979 h 686262"/>
                <a:gd name="connsiteX31" fmla="*/ 0 w 1691487"/>
                <a:gd name="connsiteY31" fmla="*/ 343131 h 686262"/>
                <a:gd name="connsiteX32" fmla="*/ 224112 w 1691487"/>
                <a:gd name="connsiteY32" fmla="*/ 0 h 686262"/>
                <a:gd name="connsiteX33" fmla="*/ 158527 w 1691487"/>
                <a:gd name="connsiteY33" fmla="*/ 68087 h 686262"/>
                <a:gd name="connsiteX34" fmla="*/ 113599 w 1691487"/>
                <a:gd name="connsiteY34" fmla="*/ 157503 h 686262"/>
                <a:gd name="connsiteX35" fmla="*/ 227131 w 1691487"/>
                <a:gd name="connsiteY35" fmla="*/ 169942 h 686262"/>
                <a:gd name="connsiteX36" fmla="*/ 870916 w 1691487"/>
                <a:gd name="connsiteY36" fmla="*/ 195999 h 686262"/>
                <a:gd name="connsiteX37" fmla="*/ 1514701 w 1691487"/>
                <a:gd name="connsiteY37" fmla="*/ 169942 h 686262"/>
                <a:gd name="connsiteX38" fmla="*/ 1691484 w 1691487"/>
                <a:gd name="connsiteY38" fmla="*/ 150574 h 686262"/>
                <a:gd name="connsiteX39" fmla="*/ 1687376 w 1691487"/>
                <a:gd name="connsiteY39" fmla="*/ 156024 h 686262"/>
                <a:gd name="connsiteX40" fmla="*/ 1688709 w 1691487"/>
                <a:gd name="connsiteY40" fmla="*/ 155757 h 686262"/>
                <a:gd name="connsiteX41" fmla="*/ 1688709 w 1691487"/>
                <a:gd name="connsiteY41" fmla="*/ 217372 h 686262"/>
                <a:gd name="connsiteX42" fmla="*/ 1691487 w 1691487"/>
                <a:gd name="connsiteY42" fmla="*/ 579338 h 686262"/>
                <a:gd name="connsiteX43" fmla="*/ 1691484 w 1691487"/>
                <a:gd name="connsiteY43" fmla="*/ 579338 h 686262"/>
                <a:gd name="connsiteX44" fmla="*/ 1691484 w 1691487"/>
                <a:gd name="connsiteY44" fmla="*/ 579338 h 686262"/>
                <a:gd name="connsiteX45" fmla="*/ 1691487 w 1691487"/>
                <a:gd name="connsiteY45" fmla="*/ 150573 h 686262"/>
                <a:gd name="connsiteX46" fmla="*/ 1691484 w 1691487"/>
                <a:gd name="connsiteY46" fmla="*/ 150574 h 686262"/>
                <a:gd name="connsiteX47" fmla="*/ 1691484 w 1691487"/>
                <a:gd name="connsiteY47" fmla="*/ 150573 h 686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691487" h="686262">
                  <a:moveTo>
                    <a:pt x="289600" y="228001"/>
                  </a:moveTo>
                  <a:lnTo>
                    <a:pt x="190486" y="211934"/>
                  </a:lnTo>
                  <a:cubicBezTo>
                    <a:pt x="160994" y="206096"/>
                    <a:pt x="135592" y="199857"/>
                    <a:pt x="114830" y="193292"/>
                  </a:cubicBezTo>
                  <a:lnTo>
                    <a:pt x="104031" y="188639"/>
                  </a:lnTo>
                  <a:lnTo>
                    <a:pt x="95746" y="219288"/>
                  </a:lnTo>
                  <a:close/>
                  <a:moveTo>
                    <a:pt x="361272" y="493945"/>
                  </a:moveTo>
                  <a:lnTo>
                    <a:pt x="107621" y="505346"/>
                  </a:lnTo>
                  <a:lnTo>
                    <a:pt x="116783" y="536138"/>
                  </a:lnTo>
                  <a:lnTo>
                    <a:pt x="190486" y="517977"/>
                  </a:lnTo>
                  <a:cubicBezTo>
                    <a:pt x="219978" y="512139"/>
                    <a:pt x="253561" y="506700"/>
                    <a:pt x="290685" y="501735"/>
                  </a:cubicBezTo>
                  <a:close/>
                  <a:moveTo>
                    <a:pt x="1691484" y="217247"/>
                  </a:moveTo>
                  <a:lnTo>
                    <a:pt x="1688709" y="223803"/>
                  </a:lnTo>
                  <a:lnTo>
                    <a:pt x="1688709" y="501364"/>
                  </a:lnTo>
                  <a:lnTo>
                    <a:pt x="1691484" y="507920"/>
                  </a:lnTo>
                  <a:lnTo>
                    <a:pt x="1688709" y="507796"/>
                  </a:lnTo>
                  <a:lnTo>
                    <a:pt x="1688709" y="575656"/>
                  </a:lnTo>
                  <a:lnTo>
                    <a:pt x="1691484" y="579338"/>
                  </a:lnTo>
                  <a:lnTo>
                    <a:pt x="1688709" y="579034"/>
                  </a:lnTo>
                  <a:lnTo>
                    <a:pt x="1688709" y="579336"/>
                  </a:lnTo>
                  <a:lnTo>
                    <a:pt x="1685357" y="578667"/>
                  </a:lnTo>
                  <a:lnTo>
                    <a:pt x="1514701" y="559969"/>
                  </a:lnTo>
                  <a:cubicBezTo>
                    <a:pt x="1325424" y="543103"/>
                    <a:pt x="1101710" y="533912"/>
                    <a:pt x="870916" y="533912"/>
                  </a:cubicBezTo>
                  <a:cubicBezTo>
                    <a:pt x="640122" y="533912"/>
                    <a:pt x="416408" y="543103"/>
                    <a:pt x="227131" y="559969"/>
                  </a:cubicBezTo>
                  <a:lnTo>
                    <a:pt x="133128" y="570268"/>
                  </a:lnTo>
                  <a:lnTo>
                    <a:pt x="164976" y="627181"/>
                  </a:lnTo>
                  <a:cubicBezTo>
                    <a:pt x="182470" y="650755"/>
                    <a:pt x="202309" y="670753"/>
                    <a:pt x="224112" y="686262"/>
                  </a:cubicBezTo>
                  <a:cubicBezTo>
                    <a:pt x="162225" y="686262"/>
                    <a:pt x="106197" y="647856"/>
                    <a:pt x="65641" y="585761"/>
                  </a:cubicBezTo>
                  <a:lnTo>
                    <a:pt x="61519" y="578114"/>
                  </a:lnTo>
                  <a:lnTo>
                    <a:pt x="50346" y="579338"/>
                  </a:lnTo>
                  <a:lnTo>
                    <a:pt x="57246" y="570184"/>
                  </a:lnTo>
                  <a:lnTo>
                    <a:pt x="38274" y="534979"/>
                  </a:lnTo>
                  <a:cubicBezTo>
                    <a:pt x="14110" y="480215"/>
                    <a:pt x="0" y="414196"/>
                    <a:pt x="0" y="343131"/>
                  </a:cubicBezTo>
                  <a:cubicBezTo>
                    <a:pt x="0" y="153625"/>
                    <a:pt x="100338" y="0"/>
                    <a:pt x="224112" y="0"/>
                  </a:cubicBezTo>
                  <a:cubicBezTo>
                    <a:pt x="199584" y="17448"/>
                    <a:pt x="177541" y="40577"/>
                    <a:pt x="158527" y="68087"/>
                  </a:cubicBezTo>
                  <a:lnTo>
                    <a:pt x="113599" y="157503"/>
                  </a:lnTo>
                  <a:lnTo>
                    <a:pt x="227131" y="169942"/>
                  </a:lnTo>
                  <a:cubicBezTo>
                    <a:pt x="416408" y="186809"/>
                    <a:pt x="640122" y="195999"/>
                    <a:pt x="870916" y="195999"/>
                  </a:cubicBezTo>
                  <a:cubicBezTo>
                    <a:pt x="1101710" y="195999"/>
                    <a:pt x="1325424" y="186809"/>
                    <a:pt x="1514701" y="169942"/>
                  </a:cubicBezTo>
                  <a:lnTo>
                    <a:pt x="1691484" y="150574"/>
                  </a:lnTo>
                  <a:lnTo>
                    <a:pt x="1687376" y="156024"/>
                  </a:lnTo>
                  <a:lnTo>
                    <a:pt x="1688709" y="155757"/>
                  </a:lnTo>
                  <a:lnTo>
                    <a:pt x="1688709" y="217372"/>
                  </a:lnTo>
                  <a:close/>
                  <a:moveTo>
                    <a:pt x="1691487" y="579338"/>
                  </a:moveTo>
                  <a:lnTo>
                    <a:pt x="1691484" y="579338"/>
                  </a:lnTo>
                  <a:lnTo>
                    <a:pt x="1691484" y="579338"/>
                  </a:lnTo>
                  <a:close/>
                  <a:moveTo>
                    <a:pt x="1691487" y="150573"/>
                  </a:moveTo>
                  <a:lnTo>
                    <a:pt x="1691484" y="150574"/>
                  </a:lnTo>
                  <a:lnTo>
                    <a:pt x="1691484" y="150573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6622D35E-4C60-8640-688C-3F1D8588A57A}"/>
                </a:ext>
              </a:extLst>
            </p:cNvPr>
            <p:cNvSpPr/>
            <p:nvPr/>
          </p:nvSpPr>
          <p:spPr bwMode="auto">
            <a:xfrm>
              <a:off x="4296283" y="-483726"/>
              <a:ext cx="1347913" cy="1519577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911D6FE2-7697-BF4A-ABD2-44490CDF651D}"/>
                </a:ext>
              </a:extLst>
            </p:cNvPr>
            <p:cNvSpPr/>
            <p:nvPr/>
          </p:nvSpPr>
          <p:spPr bwMode="auto">
            <a:xfrm>
              <a:off x="4768734" y="740076"/>
              <a:ext cx="403012" cy="295775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5049FC32-FC64-3B68-816F-1DED67FB332E}"/>
                </a:ext>
              </a:extLst>
            </p:cNvPr>
            <p:cNvSpPr/>
            <p:nvPr/>
          </p:nvSpPr>
          <p:spPr bwMode="auto">
            <a:xfrm>
              <a:off x="4737130" y="-491633"/>
              <a:ext cx="456713" cy="703698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C9E72C7-064F-827E-E89C-D74BD48E91B7}"/>
              </a:ext>
            </a:extLst>
          </p:cNvPr>
          <p:cNvSpPr txBox="1"/>
          <p:nvPr/>
        </p:nvSpPr>
        <p:spPr>
          <a:xfrm>
            <a:off x="427219" y="744500"/>
            <a:ext cx="6003562" cy="487442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ペットボトルへの直飲みは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不衛生ですので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ご遠慮ください！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242B29F7-B03E-383C-034F-B49517882AD8}"/>
              </a:ext>
            </a:extLst>
          </p:cNvPr>
          <p:cNvGrpSpPr/>
          <p:nvPr/>
        </p:nvGrpSpPr>
        <p:grpSpPr>
          <a:xfrm>
            <a:off x="911360" y="6123130"/>
            <a:ext cx="5035280" cy="3344024"/>
            <a:chOff x="1294690" y="5064183"/>
            <a:chExt cx="4114800" cy="2732716"/>
          </a:xfrm>
        </p:grpSpPr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16743BC2-0F2D-EC9D-96E9-429117921157}"/>
                </a:ext>
              </a:extLst>
            </p:cNvPr>
            <p:cNvSpPr/>
            <p:nvPr/>
          </p:nvSpPr>
          <p:spPr>
            <a:xfrm>
              <a:off x="1294690" y="5316557"/>
              <a:ext cx="4114800" cy="24765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32B86266-0340-639C-4D63-6472BD17A540}"/>
                </a:ext>
              </a:extLst>
            </p:cNvPr>
            <p:cNvGrpSpPr/>
            <p:nvPr/>
          </p:nvGrpSpPr>
          <p:grpSpPr>
            <a:xfrm>
              <a:off x="1815725" y="5064183"/>
              <a:ext cx="2749439" cy="2732716"/>
              <a:chOff x="3763526" y="979941"/>
              <a:chExt cx="2413946" cy="2399264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99DE0EFC-4E3A-ADD1-C06F-9BF8BFB2E73B}"/>
                  </a:ext>
                </a:extLst>
              </p:cNvPr>
              <p:cNvGrpSpPr/>
              <p:nvPr/>
            </p:nvGrpSpPr>
            <p:grpSpPr>
              <a:xfrm>
                <a:off x="3763526" y="979941"/>
                <a:ext cx="2413946" cy="2399264"/>
                <a:chOff x="3753256" y="9263946"/>
                <a:chExt cx="2539618" cy="2524172"/>
              </a:xfrm>
            </p:grpSpPr>
            <p:sp>
              <p:nvSpPr>
                <p:cNvPr id="64" name="アーチ 63">
                  <a:extLst>
                    <a:ext uri="{FF2B5EF4-FFF2-40B4-BE49-F238E27FC236}">
                      <a16:creationId xmlns:a16="http://schemas.microsoft.com/office/drawing/2014/main" id="{D18E3827-27CD-31CF-DDD2-4D6329210D26}"/>
                    </a:ext>
                  </a:extLst>
                </p:cNvPr>
                <p:cNvSpPr/>
                <p:nvPr/>
              </p:nvSpPr>
              <p:spPr bwMode="auto">
                <a:xfrm>
                  <a:off x="4214045" y="9808234"/>
                  <a:ext cx="921327" cy="921327"/>
                </a:xfrm>
                <a:prstGeom prst="blockArc">
                  <a:avLst>
                    <a:gd name="adj1" fmla="val 17065037"/>
                    <a:gd name="adj2" fmla="val 21537816"/>
                    <a:gd name="adj3" fmla="val 11899"/>
                  </a:avLst>
                </a:prstGeom>
                <a:solidFill>
                  <a:srgbClr val="00B0F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79E83F49-B827-5E1B-DEE9-E4C4DB808C24}"/>
                    </a:ext>
                  </a:extLst>
                </p:cNvPr>
                <p:cNvGrpSpPr/>
                <p:nvPr/>
              </p:nvGrpSpPr>
              <p:grpSpPr>
                <a:xfrm>
                  <a:off x="3786076" y="9263946"/>
                  <a:ext cx="2506798" cy="2524172"/>
                  <a:chOff x="-4901376" y="-607734"/>
                  <a:chExt cx="2506798" cy="2524172"/>
                </a:xfrm>
              </p:grpSpPr>
              <p:sp>
                <p:nvSpPr>
                  <p:cNvPr id="79" name="月 78">
                    <a:extLst>
                      <a:ext uri="{FF2B5EF4-FFF2-40B4-BE49-F238E27FC236}">
                        <a16:creationId xmlns:a16="http://schemas.microsoft.com/office/drawing/2014/main" id="{29C9B536-B596-D389-6F41-3AF3ECC3424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915992" y="543180"/>
                    <a:ext cx="227960" cy="43253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00000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0" name="月 79">
                    <a:extLst>
                      <a:ext uri="{FF2B5EF4-FFF2-40B4-BE49-F238E27FC236}">
                        <a16:creationId xmlns:a16="http://schemas.microsoft.com/office/drawing/2014/main" id="{92652A48-214C-FD95-651E-679191E48D5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820742" y="451105"/>
                    <a:ext cx="227960" cy="43253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00000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1" name="フリーフォーム: 図形 80">
                    <a:extLst>
                      <a:ext uri="{FF2B5EF4-FFF2-40B4-BE49-F238E27FC236}">
                        <a16:creationId xmlns:a16="http://schemas.microsoft.com/office/drawing/2014/main" id="{C0A692B5-C50F-6693-CEED-03E7D4664737}"/>
                      </a:ext>
                    </a:extLst>
                  </p:cNvPr>
                  <p:cNvSpPr/>
                  <p:nvPr/>
                </p:nvSpPr>
                <p:spPr bwMode="auto">
                  <a:xfrm rot="21103514">
                    <a:off x="-3421296" y="-520495"/>
                    <a:ext cx="1026718" cy="1377506"/>
                  </a:xfrm>
                  <a:custGeom>
                    <a:avLst/>
                    <a:gdLst>
                      <a:gd name="connsiteX0" fmla="*/ 487824 w 967729"/>
                      <a:gd name="connsiteY0" fmla="*/ 13993 h 1377506"/>
                      <a:gd name="connsiteX1" fmla="*/ 967729 w 967729"/>
                      <a:gd name="connsiteY1" fmla="*/ 688753 h 1377506"/>
                      <a:gd name="connsiteX2" fmla="*/ 366694 w 967729"/>
                      <a:gd name="connsiteY2" fmla="*/ 1377506 h 1377506"/>
                      <a:gd name="connsiteX3" fmla="*/ 30650 w 967729"/>
                      <a:gd name="connsiteY3" fmla="*/ 1259878 h 1377506"/>
                      <a:gd name="connsiteX4" fmla="*/ 0 w 967729"/>
                      <a:gd name="connsiteY4" fmla="*/ 1230899 h 1377506"/>
                      <a:gd name="connsiteX5" fmla="*/ 5927 w 967729"/>
                      <a:gd name="connsiteY5" fmla="*/ 1223831 h 1377506"/>
                      <a:gd name="connsiteX6" fmla="*/ 181966 w 967729"/>
                      <a:gd name="connsiteY6" fmla="*/ 609479 h 1377506"/>
                      <a:gd name="connsiteX7" fmla="*/ 79318 w 967729"/>
                      <a:gd name="connsiteY7" fmla="*/ 123712 h 1377506"/>
                      <a:gd name="connsiteX8" fmla="*/ 64004 w 967729"/>
                      <a:gd name="connsiteY8" fmla="*/ 96882 h 1377506"/>
                      <a:gd name="connsiteX9" fmla="*/ 132744 w 967729"/>
                      <a:gd name="connsiteY9" fmla="*/ 54126 h 1377506"/>
                      <a:gd name="connsiteX10" fmla="*/ 366694 w 967729"/>
                      <a:gd name="connsiteY10" fmla="*/ 0 h 1377506"/>
                      <a:gd name="connsiteX11" fmla="*/ 487824 w 967729"/>
                      <a:gd name="connsiteY11" fmla="*/ 13993 h 13775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67729" h="1377506">
                        <a:moveTo>
                          <a:pt x="487824" y="13993"/>
                        </a:moveTo>
                        <a:cubicBezTo>
                          <a:pt x="761705" y="78217"/>
                          <a:pt x="967729" y="355914"/>
                          <a:pt x="967729" y="688753"/>
                        </a:cubicBezTo>
                        <a:cubicBezTo>
                          <a:pt x="967729" y="1069141"/>
                          <a:pt x="698636" y="1377506"/>
                          <a:pt x="366694" y="1377506"/>
                        </a:cubicBezTo>
                        <a:cubicBezTo>
                          <a:pt x="242216" y="1377506"/>
                          <a:pt x="126576" y="1334142"/>
                          <a:pt x="30650" y="1259878"/>
                        </a:cubicBezTo>
                        <a:lnTo>
                          <a:pt x="0" y="1230899"/>
                        </a:lnTo>
                        <a:lnTo>
                          <a:pt x="5927" y="1223831"/>
                        </a:lnTo>
                        <a:cubicBezTo>
                          <a:pt x="114692" y="1066604"/>
                          <a:pt x="181966" y="849398"/>
                          <a:pt x="181966" y="609479"/>
                        </a:cubicBezTo>
                        <a:cubicBezTo>
                          <a:pt x="181966" y="429540"/>
                          <a:pt x="144125" y="262377"/>
                          <a:pt x="79318" y="123712"/>
                        </a:cubicBezTo>
                        <a:lnTo>
                          <a:pt x="64004" y="96882"/>
                        </a:lnTo>
                        <a:lnTo>
                          <a:pt x="132744" y="54126"/>
                        </a:lnTo>
                        <a:cubicBezTo>
                          <a:pt x="204651" y="19273"/>
                          <a:pt x="283709" y="0"/>
                          <a:pt x="366694" y="0"/>
                        </a:cubicBezTo>
                        <a:cubicBezTo>
                          <a:pt x="408187" y="0"/>
                          <a:pt x="448698" y="4818"/>
                          <a:pt x="487824" y="13993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82" name="グループ化 81">
                    <a:extLst>
                      <a:ext uri="{FF2B5EF4-FFF2-40B4-BE49-F238E27FC236}">
                        <a16:creationId xmlns:a16="http://schemas.microsoft.com/office/drawing/2014/main" id="{01D05EF3-7DD8-731B-5A63-6D231A9CD887}"/>
                      </a:ext>
                    </a:extLst>
                  </p:cNvPr>
                  <p:cNvGrpSpPr/>
                  <p:nvPr/>
                </p:nvGrpSpPr>
                <p:grpSpPr>
                  <a:xfrm>
                    <a:off x="-4901376" y="-453850"/>
                    <a:ext cx="2296127" cy="2370288"/>
                    <a:chOff x="-4901376" y="-453850"/>
                    <a:chExt cx="2296127" cy="2370288"/>
                  </a:xfrm>
                </p:grpSpPr>
                <p:sp>
                  <p:nvSpPr>
                    <p:cNvPr id="98" name="フリーフォーム: 図形 97">
                      <a:extLst>
                        <a:ext uri="{FF2B5EF4-FFF2-40B4-BE49-F238E27FC236}">
                          <a16:creationId xmlns:a16="http://schemas.microsoft.com/office/drawing/2014/main" id="{FE6B91D2-48D2-DD0B-7793-A63DA39F56F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901376" y="-237333"/>
                      <a:ext cx="1654536" cy="1408662"/>
                    </a:xfrm>
                    <a:custGeom>
                      <a:avLst/>
                      <a:gdLst>
                        <a:gd name="connsiteX0" fmla="*/ 1574562 w 1654536"/>
                        <a:gd name="connsiteY0" fmla="*/ 1164798 h 1408662"/>
                        <a:gd name="connsiteX1" fmla="*/ 1572147 w 1654536"/>
                        <a:gd name="connsiteY1" fmla="*/ 1169248 h 1408662"/>
                        <a:gd name="connsiteX2" fmla="*/ 1569687 w 1654536"/>
                        <a:gd name="connsiteY2" fmla="*/ 1172229 h 1408662"/>
                        <a:gd name="connsiteX3" fmla="*/ 1654536 w 1654536"/>
                        <a:gd name="connsiteY3" fmla="*/ 1014658 h 1408662"/>
                        <a:gd name="connsiteX4" fmla="*/ 1651389 w 1654536"/>
                        <a:gd name="connsiteY4" fmla="*/ 1023255 h 1408662"/>
                        <a:gd name="connsiteX5" fmla="*/ 1649259 w 1654536"/>
                        <a:gd name="connsiteY5" fmla="*/ 1027180 h 1408662"/>
                        <a:gd name="connsiteX6" fmla="*/ 349880 w 1654536"/>
                        <a:gd name="connsiteY6" fmla="*/ 0 h 1408662"/>
                        <a:gd name="connsiteX7" fmla="*/ 491714 w 1654536"/>
                        <a:gd name="connsiteY7" fmla="*/ 200195 h 1408662"/>
                        <a:gd name="connsiteX8" fmla="*/ 425544 w 1654536"/>
                        <a:gd name="connsiteY8" fmla="*/ 254791 h 1408662"/>
                        <a:gd name="connsiteX9" fmla="*/ 245807 w 1654536"/>
                        <a:gd name="connsiteY9" fmla="*/ 688713 h 1408662"/>
                        <a:gd name="connsiteX10" fmla="*/ 425544 w 1654536"/>
                        <a:gd name="connsiteY10" fmla="*/ 1122635 h 1408662"/>
                        <a:gd name="connsiteX11" fmla="*/ 516218 w 1654536"/>
                        <a:gd name="connsiteY11" fmla="*/ 1197448 h 1408662"/>
                        <a:gd name="connsiteX12" fmla="*/ 392319 w 1654536"/>
                        <a:gd name="connsiteY12" fmla="*/ 1408662 h 1408662"/>
                        <a:gd name="connsiteX13" fmla="*/ 378930 w 1654536"/>
                        <a:gd name="connsiteY13" fmla="*/ 1401395 h 1408662"/>
                        <a:gd name="connsiteX14" fmla="*/ 0 w 1654536"/>
                        <a:gd name="connsiteY14" fmla="*/ 688713 h 1408662"/>
                        <a:gd name="connsiteX15" fmla="*/ 251732 w 1654536"/>
                        <a:gd name="connsiteY15" fmla="*/ 80980 h 14086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1654536" h="1408662">
                          <a:moveTo>
                            <a:pt x="1574562" y="1164798"/>
                          </a:moveTo>
                          <a:lnTo>
                            <a:pt x="1572147" y="1169248"/>
                          </a:lnTo>
                          <a:lnTo>
                            <a:pt x="1569687" y="1172229"/>
                          </a:lnTo>
                          <a:close/>
                          <a:moveTo>
                            <a:pt x="1654536" y="1014658"/>
                          </a:moveTo>
                          <a:lnTo>
                            <a:pt x="1651389" y="1023255"/>
                          </a:lnTo>
                          <a:lnTo>
                            <a:pt x="1649259" y="1027180"/>
                          </a:lnTo>
                          <a:close/>
                          <a:moveTo>
                            <a:pt x="349880" y="0"/>
                          </a:moveTo>
                          <a:lnTo>
                            <a:pt x="491714" y="200195"/>
                          </a:lnTo>
                          <a:lnTo>
                            <a:pt x="425544" y="254791"/>
                          </a:lnTo>
                          <a:cubicBezTo>
                            <a:pt x="314493" y="365842"/>
                            <a:pt x="245807" y="519256"/>
                            <a:pt x="245807" y="688713"/>
                          </a:cubicBezTo>
                          <a:cubicBezTo>
                            <a:pt x="245807" y="858170"/>
                            <a:pt x="314493" y="1011585"/>
                            <a:pt x="425544" y="1122635"/>
                          </a:cubicBezTo>
                          <a:lnTo>
                            <a:pt x="516218" y="1197448"/>
                          </a:lnTo>
                          <a:lnTo>
                            <a:pt x="392319" y="1408662"/>
                          </a:lnTo>
                          <a:lnTo>
                            <a:pt x="378930" y="1401395"/>
                          </a:lnTo>
                          <a:cubicBezTo>
                            <a:pt x="150311" y="1246943"/>
                            <a:pt x="0" y="985381"/>
                            <a:pt x="0" y="688713"/>
                          </a:cubicBezTo>
                          <a:cubicBezTo>
                            <a:pt x="0" y="451379"/>
                            <a:pt x="96199" y="236512"/>
                            <a:pt x="251732" y="80980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99" name="フリーフォーム: 図形 98">
                      <a:extLst>
                        <a:ext uri="{FF2B5EF4-FFF2-40B4-BE49-F238E27FC236}">
                          <a16:creationId xmlns:a16="http://schemas.microsoft.com/office/drawing/2014/main" id="{09F25978-E08A-72FD-CD09-60DA2E5FCAB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3798162" y="728840"/>
                      <a:ext cx="898703" cy="782279"/>
                    </a:xfrm>
                    <a:custGeom>
                      <a:avLst/>
                      <a:gdLst>
                        <a:gd name="connsiteX0" fmla="*/ 340718 w 898703"/>
                        <a:gd name="connsiteY0" fmla="*/ 0 h 782279"/>
                        <a:gd name="connsiteX1" fmla="*/ 556890 w 898703"/>
                        <a:gd name="connsiteY1" fmla="*/ 0 h 782279"/>
                        <a:gd name="connsiteX2" fmla="*/ 599873 w 898703"/>
                        <a:gd name="connsiteY2" fmla="*/ 171929 h 782279"/>
                        <a:gd name="connsiteX3" fmla="*/ 796976 w 898703"/>
                        <a:gd name="connsiteY3" fmla="*/ 171929 h 782279"/>
                        <a:gd name="connsiteX4" fmla="*/ 898703 w 898703"/>
                        <a:gd name="connsiteY4" fmla="*/ 273656 h 782279"/>
                        <a:gd name="connsiteX5" fmla="*/ 898703 w 898703"/>
                        <a:gd name="connsiteY5" fmla="*/ 680552 h 782279"/>
                        <a:gd name="connsiteX6" fmla="*/ 796976 w 898703"/>
                        <a:gd name="connsiteY6" fmla="*/ 782279 h 782279"/>
                        <a:gd name="connsiteX7" fmla="*/ 101727 w 898703"/>
                        <a:gd name="connsiteY7" fmla="*/ 782279 h 782279"/>
                        <a:gd name="connsiteX8" fmla="*/ 0 w 898703"/>
                        <a:gd name="connsiteY8" fmla="*/ 680552 h 782279"/>
                        <a:gd name="connsiteX9" fmla="*/ 0 w 898703"/>
                        <a:gd name="connsiteY9" fmla="*/ 273656 h 782279"/>
                        <a:gd name="connsiteX10" fmla="*/ 101727 w 898703"/>
                        <a:gd name="connsiteY10" fmla="*/ 171929 h 782279"/>
                        <a:gd name="connsiteX11" fmla="*/ 297736 w 898703"/>
                        <a:gd name="connsiteY11" fmla="*/ 171929 h 7822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898703" h="782279">
                          <a:moveTo>
                            <a:pt x="340718" y="0"/>
                          </a:moveTo>
                          <a:lnTo>
                            <a:pt x="556890" y="0"/>
                          </a:lnTo>
                          <a:lnTo>
                            <a:pt x="599873" y="171929"/>
                          </a:lnTo>
                          <a:lnTo>
                            <a:pt x="796976" y="171929"/>
                          </a:lnTo>
                          <a:cubicBezTo>
                            <a:pt x="853158" y="171929"/>
                            <a:pt x="898703" y="217474"/>
                            <a:pt x="898703" y="273656"/>
                          </a:cubicBezTo>
                          <a:lnTo>
                            <a:pt x="898703" y="680552"/>
                          </a:lnTo>
                          <a:cubicBezTo>
                            <a:pt x="898703" y="736734"/>
                            <a:pt x="853158" y="782279"/>
                            <a:pt x="796976" y="782279"/>
                          </a:cubicBezTo>
                          <a:lnTo>
                            <a:pt x="101727" y="782279"/>
                          </a:lnTo>
                          <a:cubicBezTo>
                            <a:pt x="45545" y="782279"/>
                            <a:pt x="0" y="736734"/>
                            <a:pt x="0" y="680552"/>
                          </a:cubicBezTo>
                          <a:lnTo>
                            <a:pt x="0" y="273656"/>
                          </a:lnTo>
                          <a:cubicBezTo>
                            <a:pt x="0" y="217474"/>
                            <a:pt x="45545" y="171929"/>
                            <a:pt x="101727" y="171929"/>
                          </a:cubicBezTo>
                          <a:lnTo>
                            <a:pt x="297736" y="171929"/>
                          </a:ln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0" name="フリーフォーム: 図形 99">
                      <a:extLst>
                        <a:ext uri="{FF2B5EF4-FFF2-40B4-BE49-F238E27FC236}">
                          <a16:creationId xmlns:a16="http://schemas.microsoft.com/office/drawing/2014/main" id="{275108CA-9E95-0053-FB13-0CBC1C41FA9F}"/>
                        </a:ext>
                      </a:extLst>
                    </p:cNvPr>
                    <p:cNvSpPr/>
                    <p:nvPr/>
                  </p:nvSpPr>
                  <p:spPr bwMode="auto">
                    <a:xfrm rot="2700000">
                      <a:off x="-3887892" y="-521357"/>
                      <a:ext cx="1215136" cy="1350150"/>
                    </a:xfrm>
                    <a:custGeom>
                      <a:avLst/>
                      <a:gdLst>
                        <a:gd name="connsiteX0" fmla="*/ 607568 w 1215136"/>
                        <a:gd name="connsiteY0" fmla="*/ 0 h 1350150"/>
                        <a:gd name="connsiteX1" fmla="*/ 1215136 w 1215136"/>
                        <a:gd name="connsiteY1" fmla="*/ 675075 h 1350150"/>
                        <a:gd name="connsiteX2" fmla="*/ 607568 w 1215136"/>
                        <a:gd name="connsiteY2" fmla="*/ 1350150 h 1350150"/>
                        <a:gd name="connsiteX3" fmla="*/ 371075 w 1215136"/>
                        <a:gd name="connsiteY3" fmla="*/ 1297099 h 1350150"/>
                        <a:gd name="connsiteX4" fmla="*/ 317160 w 1215136"/>
                        <a:gd name="connsiteY4" fmla="*/ 1264584 h 1350150"/>
                        <a:gd name="connsiteX5" fmla="*/ 633717 w 1215136"/>
                        <a:gd name="connsiteY5" fmla="*/ 880766 h 1350150"/>
                        <a:gd name="connsiteX6" fmla="*/ 14202 w 1215136"/>
                        <a:gd name="connsiteY6" fmla="*/ 817778 h 1350150"/>
                        <a:gd name="connsiteX7" fmla="*/ 12344 w 1215136"/>
                        <a:gd name="connsiteY7" fmla="*/ 811126 h 1350150"/>
                        <a:gd name="connsiteX8" fmla="*/ 0 w 1215136"/>
                        <a:gd name="connsiteY8" fmla="*/ 675075 h 1350150"/>
                        <a:gd name="connsiteX9" fmla="*/ 607568 w 1215136"/>
                        <a:gd name="connsiteY9" fmla="*/ 0 h 13501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215136" h="1350150">
                          <a:moveTo>
                            <a:pt x="607568" y="0"/>
                          </a:moveTo>
                          <a:cubicBezTo>
                            <a:pt x="943119" y="0"/>
                            <a:pt x="1215136" y="302241"/>
                            <a:pt x="1215136" y="675075"/>
                          </a:cubicBezTo>
                          <a:cubicBezTo>
                            <a:pt x="1215136" y="1047909"/>
                            <a:pt x="943119" y="1350150"/>
                            <a:pt x="607568" y="1350150"/>
                          </a:cubicBezTo>
                          <a:cubicBezTo>
                            <a:pt x="523681" y="1350150"/>
                            <a:pt x="443764" y="1331260"/>
                            <a:pt x="371075" y="1297099"/>
                          </a:cubicBezTo>
                          <a:lnTo>
                            <a:pt x="317160" y="1264584"/>
                          </a:lnTo>
                          <a:lnTo>
                            <a:pt x="633717" y="880766"/>
                          </a:lnTo>
                          <a:lnTo>
                            <a:pt x="14202" y="817778"/>
                          </a:lnTo>
                          <a:lnTo>
                            <a:pt x="12344" y="811126"/>
                          </a:lnTo>
                          <a:cubicBezTo>
                            <a:pt x="4251" y="767181"/>
                            <a:pt x="0" y="721679"/>
                            <a:pt x="0" y="675075"/>
                          </a:cubicBezTo>
                          <a:cubicBezTo>
                            <a:pt x="0" y="302241"/>
                            <a:pt x="272017" y="0"/>
                            <a:pt x="607568" y="0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1" name="フリーフォーム: 図形 100">
                      <a:extLst>
                        <a:ext uri="{FF2B5EF4-FFF2-40B4-BE49-F238E27FC236}">
                          <a16:creationId xmlns:a16="http://schemas.microsoft.com/office/drawing/2014/main" id="{D12CEF5E-4C59-3C70-4287-5EB1AEA5CCF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583276" y="882131"/>
                      <a:ext cx="1891879" cy="1034307"/>
                    </a:xfrm>
                    <a:custGeom>
                      <a:avLst/>
                      <a:gdLst>
                        <a:gd name="connsiteX0" fmla="*/ 890435 w 1891879"/>
                        <a:gd name="connsiteY0" fmla="*/ 0 h 1034307"/>
                        <a:gd name="connsiteX1" fmla="*/ 908504 w 1891879"/>
                        <a:gd name="connsiteY1" fmla="*/ 58210 h 1034307"/>
                        <a:gd name="connsiteX2" fmla="*/ 1247673 w 1891879"/>
                        <a:gd name="connsiteY2" fmla="*/ 283026 h 1034307"/>
                        <a:gd name="connsiteX3" fmla="*/ 1586842 w 1891879"/>
                        <a:gd name="connsiteY3" fmla="*/ 58210 h 1034307"/>
                        <a:gd name="connsiteX4" fmla="*/ 1604485 w 1891879"/>
                        <a:gd name="connsiteY4" fmla="*/ 1375 h 1034307"/>
                        <a:gd name="connsiteX5" fmla="*/ 1645118 w 1891879"/>
                        <a:gd name="connsiteY5" fmla="*/ 5471 h 1034307"/>
                        <a:gd name="connsiteX6" fmla="*/ 1891879 w 1891879"/>
                        <a:gd name="connsiteY6" fmla="*/ 308236 h 1034307"/>
                        <a:gd name="connsiteX7" fmla="*/ 1891879 w 1891879"/>
                        <a:gd name="connsiteY7" fmla="*/ 1034307 h 1034307"/>
                        <a:gd name="connsiteX8" fmla="*/ 586734 w 1891879"/>
                        <a:gd name="connsiteY8" fmla="*/ 1034307 h 1034307"/>
                        <a:gd name="connsiteX9" fmla="*/ 586734 w 1891879"/>
                        <a:gd name="connsiteY9" fmla="*/ 484430 h 1034307"/>
                        <a:gd name="connsiteX10" fmla="*/ 488582 w 1891879"/>
                        <a:gd name="connsiteY10" fmla="*/ 489875 h 1034307"/>
                        <a:gd name="connsiteX11" fmla="*/ 46055 w 1891879"/>
                        <a:gd name="connsiteY11" fmla="*/ 351988 h 1034307"/>
                        <a:gd name="connsiteX12" fmla="*/ 0 w 1891879"/>
                        <a:gd name="connsiteY12" fmla="*/ 318077 h 1034307"/>
                        <a:gd name="connsiteX13" fmla="*/ 210243 w 1891879"/>
                        <a:gd name="connsiteY13" fmla="*/ 8103 h 1034307"/>
                        <a:gd name="connsiteX14" fmla="*/ 220258 w 1891879"/>
                        <a:gd name="connsiteY14" fmla="*/ 16765 h 1034307"/>
                        <a:gd name="connsiteX15" fmla="*/ 592951 w 1891879"/>
                        <a:gd name="connsiteY15" fmla="*/ 109838 h 1034307"/>
                        <a:gd name="connsiteX16" fmla="*/ 678001 w 1891879"/>
                        <a:gd name="connsiteY16" fmla="*/ 89091 h 1034307"/>
                        <a:gd name="connsiteX17" fmla="*/ 722989 w 1891879"/>
                        <a:gd name="connsiteY17" fmla="*/ 51972 h 1034307"/>
                        <a:gd name="connsiteX18" fmla="*/ 803878 w 1891879"/>
                        <a:gd name="connsiteY18" fmla="*/ 13086 h 10343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891879" h="1034307">
                          <a:moveTo>
                            <a:pt x="890435" y="0"/>
                          </a:moveTo>
                          <a:lnTo>
                            <a:pt x="908504" y="58210"/>
                          </a:lnTo>
                          <a:cubicBezTo>
                            <a:pt x="964384" y="190325"/>
                            <a:pt x="1095203" y="283026"/>
                            <a:pt x="1247673" y="283026"/>
                          </a:cubicBezTo>
                          <a:cubicBezTo>
                            <a:pt x="1400144" y="283026"/>
                            <a:pt x="1530962" y="190325"/>
                            <a:pt x="1586842" y="58210"/>
                          </a:cubicBezTo>
                          <a:lnTo>
                            <a:pt x="1604485" y="1375"/>
                          </a:lnTo>
                          <a:lnTo>
                            <a:pt x="1645118" y="5471"/>
                          </a:lnTo>
                          <a:cubicBezTo>
                            <a:pt x="1785944" y="34288"/>
                            <a:pt x="1891879" y="158891"/>
                            <a:pt x="1891879" y="308236"/>
                          </a:cubicBezTo>
                          <a:lnTo>
                            <a:pt x="1891879" y="1034307"/>
                          </a:lnTo>
                          <a:lnTo>
                            <a:pt x="586734" y="1034307"/>
                          </a:lnTo>
                          <a:lnTo>
                            <a:pt x="586734" y="484430"/>
                          </a:lnTo>
                          <a:lnTo>
                            <a:pt x="488582" y="489875"/>
                          </a:lnTo>
                          <a:cubicBezTo>
                            <a:pt x="330758" y="484251"/>
                            <a:pt x="177848" y="436062"/>
                            <a:pt x="46055" y="351988"/>
                          </a:cubicBezTo>
                          <a:lnTo>
                            <a:pt x="0" y="318077"/>
                          </a:lnTo>
                          <a:lnTo>
                            <a:pt x="210243" y="8103"/>
                          </a:lnTo>
                          <a:lnTo>
                            <a:pt x="220258" y="16765"/>
                          </a:lnTo>
                          <a:cubicBezTo>
                            <a:pt x="325868" y="94505"/>
                            <a:pt x="459707" y="129491"/>
                            <a:pt x="592951" y="109838"/>
                          </a:cubicBezTo>
                          <a:lnTo>
                            <a:pt x="678001" y="89091"/>
                          </a:lnTo>
                          <a:lnTo>
                            <a:pt x="722989" y="51972"/>
                          </a:lnTo>
                          <a:cubicBezTo>
                            <a:pt x="747651" y="35311"/>
                            <a:pt x="774847" y="22116"/>
                            <a:pt x="803878" y="13086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92A4BEBE-A18A-8554-9C49-3AD383FFEE8E}"/>
                      </a:ext>
                    </a:extLst>
                  </p:cNvPr>
                  <p:cNvSpPr/>
                  <p:nvPr/>
                </p:nvSpPr>
                <p:spPr bwMode="auto">
                  <a:xfrm rot="19088772">
                    <a:off x="-3004944" y="423521"/>
                    <a:ext cx="411464" cy="249366"/>
                  </a:xfrm>
                  <a:custGeom>
                    <a:avLst/>
                    <a:gdLst>
                      <a:gd name="connsiteX0" fmla="*/ 412072 w 482772"/>
                      <a:gd name="connsiteY0" fmla="*/ 7285 h 298835"/>
                      <a:gd name="connsiteX1" fmla="*/ 482772 w 482772"/>
                      <a:gd name="connsiteY1" fmla="*/ 128049 h 298835"/>
                      <a:gd name="connsiteX2" fmla="*/ 241386 w 482772"/>
                      <a:gd name="connsiteY2" fmla="*/ 298835 h 298835"/>
                      <a:gd name="connsiteX3" fmla="*/ 0 w 482772"/>
                      <a:gd name="connsiteY3" fmla="*/ 128049 h 298835"/>
                      <a:gd name="connsiteX4" fmla="*/ 70700 w 482772"/>
                      <a:gd name="connsiteY4" fmla="*/ 7285 h 298835"/>
                      <a:gd name="connsiteX5" fmla="*/ 83180 w 482772"/>
                      <a:gd name="connsiteY5" fmla="*/ 0 h 298835"/>
                      <a:gd name="connsiteX6" fmla="*/ 157745 w 482772"/>
                      <a:gd name="connsiteY6" fmla="*/ 35569 h 298835"/>
                      <a:gd name="connsiteX7" fmla="*/ 251703 w 482772"/>
                      <a:gd name="connsiteY7" fmla="*/ 48990 h 298835"/>
                      <a:gd name="connsiteX8" fmla="*/ 386664 w 482772"/>
                      <a:gd name="connsiteY8" fmla="*/ 19822 h 298835"/>
                      <a:gd name="connsiteX9" fmla="*/ 409909 w 482772"/>
                      <a:gd name="connsiteY9" fmla="*/ 6253 h 298835"/>
                      <a:gd name="connsiteX0" fmla="*/ 412072 w 482772"/>
                      <a:gd name="connsiteY0" fmla="*/ 7285 h 298835"/>
                      <a:gd name="connsiteX1" fmla="*/ 482772 w 482772"/>
                      <a:gd name="connsiteY1" fmla="*/ 128049 h 298835"/>
                      <a:gd name="connsiteX2" fmla="*/ 241386 w 482772"/>
                      <a:gd name="connsiteY2" fmla="*/ 298835 h 298835"/>
                      <a:gd name="connsiteX3" fmla="*/ 0 w 482772"/>
                      <a:gd name="connsiteY3" fmla="*/ 128049 h 298835"/>
                      <a:gd name="connsiteX4" fmla="*/ 70700 w 482772"/>
                      <a:gd name="connsiteY4" fmla="*/ 7285 h 298835"/>
                      <a:gd name="connsiteX5" fmla="*/ 83180 w 482772"/>
                      <a:gd name="connsiteY5" fmla="*/ 0 h 298835"/>
                      <a:gd name="connsiteX6" fmla="*/ 157745 w 482772"/>
                      <a:gd name="connsiteY6" fmla="*/ 35569 h 298835"/>
                      <a:gd name="connsiteX7" fmla="*/ 386664 w 482772"/>
                      <a:gd name="connsiteY7" fmla="*/ 19822 h 298835"/>
                      <a:gd name="connsiteX8" fmla="*/ 409909 w 482772"/>
                      <a:gd name="connsiteY8" fmla="*/ 6253 h 298835"/>
                      <a:gd name="connsiteX9" fmla="*/ 412072 w 482772"/>
                      <a:gd name="connsiteY9" fmla="*/ 7285 h 298835"/>
                      <a:gd name="connsiteX0" fmla="*/ 157745 w 482772"/>
                      <a:gd name="connsiteY0" fmla="*/ 35569 h 298835"/>
                      <a:gd name="connsiteX1" fmla="*/ 386664 w 482772"/>
                      <a:gd name="connsiteY1" fmla="*/ 19822 h 298835"/>
                      <a:gd name="connsiteX2" fmla="*/ 409909 w 482772"/>
                      <a:gd name="connsiteY2" fmla="*/ 6253 h 298835"/>
                      <a:gd name="connsiteX3" fmla="*/ 412072 w 482772"/>
                      <a:gd name="connsiteY3" fmla="*/ 7285 h 298835"/>
                      <a:gd name="connsiteX4" fmla="*/ 482772 w 482772"/>
                      <a:gd name="connsiteY4" fmla="*/ 128049 h 298835"/>
                      <a:gd name="connsiteX5" fmla="*/ 241386 w 482772"/>
                      <a:gd name="connsiteY5" fmla="*/ 298835 h 298835"/>
                      <a:gd name="connsiteX6" fmla="*/ 0 w 482772"/>
                      <a:gd name="connsiteY6" fmla="*/ 128049 h 298835"/>
                      <a:gd name="connsiteX7" fmla="*/ 70700 w 482772"/>
                      <a:gd name="connsiteY7" fmla="*/ 7285 h 298835"/>
                      <a:gd name="connsiteX8" fmla="*/ 83180 w 482772"/>
                      <a:gd name="connsiteY8" fmla="*/ 0 h 298835"/>
                      <a:gd name="connsiteX9" fmla="*/ 249185 w 482772"/>
                      <a:gd name="connsiteY9" fmla="*/ 127009 h 298835"/>
                      <a:gd name="connsiteX0" fmla="*/ 157745 w 482772"/>
                      <a:gd name="connsiteY0" fmla="*/ 35569 h 298835"/>
                      <a:gd name="connsiteX1" fmla="*/ 386664 w 482772"/>
                      <a:gd name="connsiteY1" fmla="*/ 19822 h 298835"/>
                      <a:gd name="connsiteX2" fmla="*/ 409909 w 482772"/>
                      <a:gd name="connsiteY2" fmla="*/ 6253 h 298835"/>
                      <a:gd name="connsiteX3" fmla="*/ 412072 w 482772"/>
                      <a:gd name="connsiteY3" fmla="*/ 7285 h 298835"/>
                      <a:gd name="connsiteX4" fmla="*/ 482772 w 482772"/>
                      <a:gd name="connsiteY4" fmla="*/ 128049 h 298835"/>
                      <a:gd name="connsiteX5" fmla="*/ 241386 w 482772"/>
                      <a:gd name="connsiteY5" fmla="*/ 298835 h 298835"/>
                      <a:gd name="connsiteX6" fmla="*/ 0 w 482772"/>
                      <a:gd name="connsiteY6" fmla="*/ 128049 h 298835"/>
                      <a:gd name="connsiteX7" fmla="*/ 70700 w 482772"/>
                      <a:gd name="connsiteY7" fmla="*/ 7285 h 298835"/>
                      <a:gd name="connsiteX8" fmla="*/ 83180 w 482772"/>
                      <a:gd name="connsiteY8" fmla="*/ 0 h 298835"/>
                      <a:gd name="connsiteX0" fmla="*/ 386664 w 482772"/>
                      <a:gd name="connsiteY0" fmla="*/ 19822 h 298835"/>
                      <a:gd name="connsiteX1" fmla="*/ 409909 w 482772"/>
                      <a:gd name="connsiteY1" fmla="*/ 6253 h 298835"/>
                      <a:gd name="connsiteX2" fmla="*/ 412072 w 482772"/>
                      <a:gd name="connsiteY2" fmla="*/ 7285 h 298835"/>
                      <a:gd name="connsiteX3" fmla="*/ 482772 w 482772"/>
                      <a:gd name="connsiteY3" fmla="*/ 128049 h 298835"/>
                      <a:gd name="connsiteX4" fmla="*/ 241386 w 482772"/>
                      <a:gd name="connsiteY4" fmla="*/ 298835 h 298835"/>
                      <a:gd name="connsiteX5" fmla="*/ 0 w 482772"/>
                      <a:gd name="connsiteY5" fmla="*/ 128049 h 298835"/>
                      <a:gd name="connsiteX6" fmla="*/ 70700 w 482772"/>
                      <a:gd name="connsiteY6" fmla="*/ 7285 h 298835"/>
                      <a:gd name="connsiteX7" fmla="*/ 83180 w 482772"/>
                      <a:gd name="connsiteY7" fmla="*/ 0 h 298835"/>
                      <a:gd name="connsiteX0" fmla="*/ 386664 w 482772"/>
                      <a:gd name="connsiteY0" fmla="*/ 13569 h 292582"/>
                      <a:gd name="connsiteX1" fmla="*/ 409909 w 482772"/>
                      <a:gd name="connsiteY1" fmla="*/ 0 h 292582"/>
                      <a:gd name="connsiteX2" fmla="*/ 412072 w 482772"/>
                      <a:gd name="connsiteY2" fmla="*/ 1032 h 292582"/>
                      <a:gd name="connsiteX3" fmla="*/ 482772 w 482772"/>
                      <a:gd name="connsiteY3" fmla="*/ 121796 h 292582"/>
                      <a:gd name="connsiteX4" fmla="*/ 241386 w 482772"/>
                      <a:gd name="connsiteY4" fmla="*/ 292582 h 292582"/>
                      <a:gd name="connsiteX5" fmla="*/ 0 w 482772"/>
                      <a:gd name="connsiteY5" fmla="*/ 121796 h 292582"/>
                      <a:gd name="connsiteX6" fmla="*/ 70700 w 482772"/>
                      <a:gd name="connsiteY6" fmla="*/ 1032 h 292582"/>
                      <a:gd name="connsiteX0" fmla="*/ 409909 w 482772"/>
                      <a:gd name="connsiteY0" fmla="*/ 0 h 292582"/>
                      <a:gd name="connsiteX1" fmla="*/ 412072 w 482772"/>
                      <a:gd name="connsiteY1" fmla="*/ 1032 h 292582"/>
                      <a:gd name="connsiteX2" fmla="*/ 482772 w 482772"/>
                      <a:gd name="connsiteY2" fmla="*/ 121796 h 292582"/>
                      <a:gd name="connsiteX3" fmla="*/ 241386 w 482772"/>
                      <a:gd name="connsiteY3" fmla="*/ 292582 h 292582"/>
                      <a:gd name="connsiteX4" fmla="*/ 0 w 482772"/>
                      <a:gd name="connsiteY4" fmla="*/ 121796 h 292582"/>
                      <a:gd name="connsiteX5" fmla="*/ 70700 w 482772"/>
                      <a:gd name="connsiteY5" fmla="*/ 1032 h 2925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82772" h="292582">
                        <a:moveTo>
                          <a:pt x="409909" y="0"/>
                        </a:moveTo>
                        <a:lnTo>
                          <a:pt x="412072" y="1032"/>
                        </a:lnTo>
                        <a:cubicBezTo>
                          <a:pt x="455754" y="31938"/>
                          <a:pt x="482772" y="74634"/>
                          <a:pt x="482772" y="121796"/>
                        </a:cubicBezTo>
                        <a:cubicBezTo>
                          <a:pt x="482772" y="216119"/>
                          <a:pt x="374700" y="292582"/>
                          <a:pt x="241386" y="292582"/>
                        </a:cubicBezTo>
                        <a:cubicBezTo>
                          <a:pt x="108072" y="292582"/>
                          <a:pt x="0" y="216119"/>
                          <a:pt x="0" y="121796"/>
                        </a:cubicBezTo>
                        <a:cubicBezTo>
                          <a:pt x="0" y="74635"/>
                          <a:pt x="27018" y="31938"/>
                          <a:pt x="70700" y="1032"/>
                        </a:cubicBezTo>
                      </a:path>
                    </a:pathLst>
                  </a:cu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4" name="正方形/長方形 83">
                    <a:extLst>
                      <a:ext uri="{FF2B5EF4-FFF2-40B4-BE49-F238E27FC236}">
                        <a16:creationId xmlns:a16="http://schemas.microsoft.com/office/drawing/2014/main" id="{2E44B772-586D-93C1-0B7A-1ADB9A6BE3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891681" y="1664195"/>
                    <a:ext cx="252243" cy="252243"/>
                  </a:xfrm>
                  <a:prstGeom prst="rect">
                    <a:avLst/>
                  </a:pr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0" name="台形 58">
                    <a:extLst>
                      <a:ext uri="{FF2B5EF4-FFF2-40B4-BE49-F238E27FC236}">
                        <a16:creationId xmlns:a16="http://schemas.microsoft.com/office/drawing/2014/main" id="{079015A8-109F-3854-E16C-3C244886B7B9}"/>
                      </a:ext>
                    </a:extLst>
                  </p:cNvPr>
                  <p:cNvSpPr/>
                  <p:nvPr/>
                </p:nvSpPr>
                <p:spPr bwMode="auto">
                  <a:xfrm rot="21276376">
                    <a:off x="-2988376" y="1140070"/>
                    <a:ext cx="381744" cy="663551"/>
                  </a:xfrm>
                  <a:custGeom>
                    <a:avLst/>
                    <a:gdLst>
                      <a:gd name="connsiteX0" fmla="*/ 0 w 381744"/>
                      <a:gd name="connsiteY0" fmla="*/ 663551 h 663551"/>
                      <a:gd name="connsiteX1" fmla="*/ 60877 w 381744"/>
                      <a:gd name="connsiteY1" fmla="*/ 0 h 663551"/>
                      <a:gd name="connsiteX2" fmla="*/ 320867 w 381744"/>
                      <a:gd name="connsiteY2" fmla="*/ 0 h 663551"/>
                      <a:gd name="connsiteX3" fmla="*/ 381744 w 381744"/>
                      <a:gd name="connsiteY3" fmla="*/ 663551 h 663551"/>
                      <a:gd name="connsiteX4" fmla="*/ 0 w 381744"/>
                      <a:gd name="connsiteY4" fmla="*/ 663551 h 663551"/>
                      <a:gd name="connsiteX0" fmla="*/ 0 w 381744"/>
                      <a:gd name="connsiteY0" fmla="*/ 904738 h 904738"/>
                      <a:gd name="connsiteX1" fmla="*/ 60877 w 381744"/>
                      <a:gd name="connsiteY1" fmla="*/ 241187 h 904738"/>
                      <a:gd name="connsiteX2" fmla="*/ 187896 w 381744"/>
                      <a:gd name="connsiteY2" fmla="*/ 0 h 904738"/>
                      <a:gd name="connsiteX3" fmla="*/ 320867 w 381744"/>
                      <a:gd name="connsiteY3" fmla="*/ 241187 h 904738"/>
                      <a:gd name="connsiteX4" fmla="*/ 381744 w 381744"/>
                      <a:gd name="connsiteY4" fmla="*/ 904738 h 904738"/>
                      <a:gd name="connsiteX5" fmla="*/ 0 w 381744"/>
                      <a:gd name="connsiteY5" fmla="*/ 904738 h 904738"/>
                      <a:gd name="connsiteX0" fmla="*/ 187896 w 381744"/>
                      <a:gd name="connsiteY0" fmla="*/ 0 h 904738"/>
                      <a:gd name="connsiteX1" fmla="*/ 320867 w 381744"/>
                      <a:gd name="connsiteY1" fmla="*/ 241187 h 904738"/>
                      <a:gd name="connsiteX2" fmla="*/ 381744 w 381744"/>
                      <a:gd name="connsiteY2" fmla="*/ 904738 h 904738"/>
                      <a:gd name="connsiteX3" fmla="*/ 0 w 381744"/>
                      <a:gd name="connsiteY3" fmla="*/ 904738 h 904738"/>
                      <a:gd name="connsiteX4" fmla="*/ 60877 w 381744"/>
                      <a:gd name="connsiteY4" fmla="*/ 241187 h 904738"/>
                      <a:gd name="connsiteX5" fmla="*/ 279336 w 381744"/>
                      <a:gd name="connsiteY5" fmla="*/ 91440 h 904738"/>
                      <a:gd name="connsiteX0" fmla="*/ 187896 w 381744"/>
                      <a:gd name="connsiteY0" fmla="*/ 0 h 904738"/>
                      <a:gd name="connsiteX1" fmla="*/ 320867 w 381744"/>
                      <a:gd name="connsiteY1" fmla="*/ 241187 h 904738"/>
                      <a:gd name="connsiteX2" fmla="*/ 381744 w 381744"/>
                      <a:gd name="connsiteY2" fmla="*/ 904738 h 904738"/>
                      <a:gd name="connsiteX3" fmla="*/ 0 w 381744"/>
                      <a:gd name="connsiteY3" fmla="*/ 904738 h 904738"/>
                      <a:gd name="connsiteX4" fmla="*/ 60877 w 381744"/>
                      <a:gd name="connsiteY4" fmla="*/ 241187 h 904738"/>
                      <a:gd name="connsiteX0" fmla="*/ 320867 w 381744"/>
                      <a:gd name="connsiteY0" fmla="*/ 0 h 663551"/>
                      <a:gd name="connsiteX1" fmla="*/ 381744 w 381744"/>
                      <a:gd name="connsiteY1" fmla="*/ 663551 h 663551"/>
                      <a:gd name="connsiteX2" fmla="*/ 0 w 381744"/>
                      <a:gd name="connsiteY2" fmla="*/ 663551 h 663551"/>
                      <a:gd name="connsiteX3" fmla="*/ 60877 w 381744"/>
                      <a:gd name="connsiteY3" fmla="*/ 0 h 663551"/>
                      <a:gd name="connsiteX0" fmla="*/ 320867 w 381744"/>
                      <a:gd name="connsiteY0" fmla="*/ 0 h 663551"/>
                      <a:gd name="connsiteX1" fmla="*/ 381744 w 381744"/>
                      <a:gd name="connsiteY1" fmla="*/ 663551 h 663551"/>
                      <a:gd name="connsiteX2" fmla="*/ 0 w 381744"/>
                      <a:gd name="connsiteY2" fmla="*/ 663551 h 663551"/>
                      <a:gd name="connsiteX3" fmla="*/ 32226 w 381744"/>
                      <a:gd name="connsiteY3" fmla="*/ 303450 h 6635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81744" h="663551">
                        <a:moveTo>
                          <a:pt x="320867" y="0"/>
                        </a:moveTo>
                        <a:lnTo>
                          <a:pt x="381744" y="663551"/>
                        </a:lnTo>
                        <a:lnTo>
                          <a:pt x="0" y="663551"/>
                        </a:lnTo>
                        <a:lnTo>
                          <a:pt x="32226" y="303450"/>
                        </a:lnTo>
                      </a:path>
                    </a:pathLst>
                  </a:custGeom>
                  <a:solidFill>
                    <a:srgbClr val="00B0F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1" name="月 90">
                    <a:extLst>
                      <a:ext uri="{FF2B5EF4-FFF2-40B4-BE49-F238E27FC236}">
                        <a16:creationId xmlns:a16="http://schemas.microsoft.com/office/drawing/2014/main" id="{D60EF23E-78F0-FF1A-6175-47C756D43BC5}"/>
                      </a:ext>
                    </a:extLst>
                  </p:cNvPr>
                  <p:cNvSpPr/>
                  <p:nvPr/>
                </p:nvSpPr>
                <p:spPr bwMode="auto">
                  <a:xfrm rot="8100000">
                    <a:off x="-3148968" y="-607734"/>
                    <a:ext cx="184846" cy="350732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00000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4" name="月 93">
                    <a:extLst>
                      <a:ext uri="{FF2B5EF4-FFF2-40B4-BE49-F238E27FC236}">
                        <a16:creationId xmlns:a16="http://schemas.microsoft.com/office/drawing/2014/main" id="{69B58382-DDDE-D275-AB3C-C4500D76E86C}"/>
                      </a:ext>
                    </a:extLst>
                  </p:cNvPr>
                  <p:cNvSpPr/>
                  <p:nvPr/>
                </p:nvSpPr>
                <p:spPr bwMode="auto">
                  <a:xfrm rot="14076314">
                    <a:off x="-2828232" y="79686"/>
                    <a:ext cx="117602" cy="515293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00000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5" name="月 94">
                    <a:extLst>
                      <a:ext uri="{FF2B5EF4-FFF2-40B4-BE49-F238E27FC236}">
                        <a16:creationId xmlns:a16="http://schemas.microsoft.com/office/drawing/2014/main" id="{8405CC73-0928-A70A-D771-2D9B5030D96C}"/>
                      </a:ext>
                    </a:extLst>
                  </p:cNvPr>
                  <p:cNvSpPr/>
                  <p:nvPr/>
                </p:nvSpPr>
                <p:spPr bwMode="auto">
                  <a:xfrm rot="9597324">
                    <a:off x="-2965870" y="-480442"/>
                    <a:ext cx="227960" cy="43253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00000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6" name="月 95">
                    <a:extLst>
                      <a:ext uri="{FF2B5EF4-FFF2-40B4-BE49-F238E27FC236}">
                        <a16:creationId xmlns:a16="http://schemas.microsoft.com/office/drawing/2014/main" id="{FDE1D149-3EFC-ECCA-323E-F491B6B9C0CF}"/>
                      </a:ext>
                    </a:extLst>
                  </p:cNvPr>
                  <p:cNvSpPr/>
                  <p:nvPr/>
                </p:nvSpPr>
                <p:spPr bwMode="auto">
                  <a:xfrm rot="9597324">
                    <a:off x="-2810294" y="-347092"/>
                    <a:ext cx="227960" cy="43253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00000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C6111E50-9C22-8800-00F3-E801DF78B6BD}"/>
                      </a:ext>
                    </a:extLst>
                  </p:cNvPr>
                  <p:cNvSpPr/>
                  <p:nvPr/>
                </p:nvSpPr>
                <p:spPr bwMode="auto">
                  <a:xfrm rot="9000000">
                    <a:off x="-3648800" y="-146649"/>
                    <a:ext cx="201110" cy="184857"/>
                  </a:xfrm>
                  <a:custGeom>
                    <a:avLst/>
                    <a:gdLst>
                      <a:gd name="connsiteX0" fmla="*/ 412072 w 482772"/>
                      <a:gd name="connsiteY0" fmla="*/ 7285 h 298835"/>
                      <a:gd name="connsiteX1" fmla="*/ 482772 w 482772"/>
                      <a:gd name="connsiteY1" fmla="*/ 128049 h 298835"/>
                      <a:gd name="connsiteX2" fmla="*/ 241386 w 482772"/>
                      <a:gd name="connsiteY2" fmla="*/ 298835 h 298835"/>
                      <a:gd name="connsiteX3" fmla="*/ 0 w 482772"/>
                      <a:gd name="connsiteY3" fmla="*/ 128049 h 298835"/>
                      <a:gd name="connsiteX4" fmla="*/ 70700 w 482772"/>
                      <a:gd name="connsiteY4" fmla="*/ 7285 h 298835"/>
                      <a:gd name="connsiteX5" fmla="*/ 83180 w 482772"/>
                      <a:gd name="connsiteY5" fmla="*/ 0 h 298835"/>
                      <a:gd name="connsiteX6" fmla="*/ 157745 w 482772"/>
                      <a:gd name="connsiteY6" fmla="*/ 35569 h 298835"/>
                      <a:gd name="connsiteX7" fmla="*/ 251703 w 482772"/>
                      <a:gd name="connsiteY7" fmla="*/ 48990 h 298835"/>
                      <a:gd name="connsiteX8" fmla="*/ 386664 w 482772"/>
                      <a:gd name="connsiteY8" fmla="*/ 19822 h 298835"/>
                      <a:gd name="connsiteX9" fmla="*/ 409909 w 482772"/>
                      <a:gd name="connsiteY9" fmla="*/ 6253 h 298835"/>
                      <a:gd name="connsiteX0" fmla="*/ 412072 w 482772"/>
                      <a:gd name="connsiteY0" fmla="*/ 7285 h 298835"/>
                      <a:gd name="connsiteX1" fmla="*/ 482772 w 482772"/>
                      <a:gd name="connsiteY1" fmla="*/ 128049 h 298835"/>
                      <a:gd name="connsiteX2" fmla="*/ 241386 w 482772"/>
                      <a:gd name="connsiteY2" fmla="*/ 298835 h 298835"/>
                      <a:gd name="connsiteX3" fmla="*/ 0 w 482772"/>
                      <a:gd name="connsiteY3" fmla="*/ 128049 h 298835"/>
                      <a:gd name="connsiteX4" fmla="*/ 70700 w 482772"/>
                      <a:gd name="connsiteY4" fmla="*/ 7285 h 298835"/>
                      <a:gd name="connsiteX5" fmla="*/ 83180 w 482772"/>
                      <a:gd name="connsiteY5" fmla="*/ 0 h 298835"/>
                      <a:gd name="connsiteX6" fmla="*/ 157745 w 482772"/>
                      <a:gd name="connsiteY6" fmla="*/ 35569 h 298835"/>
                      <a:gd name="connsiteX7" fmla="*/ 386664 w 482772"/>
                      <a:gd name="connsiteY7" fmla="*/ 19822 h 298835"/>
                      <a:gd name="connsiteX8" fmla="*/ 409909 w 482772"/>
                      <a:gd name="connsiteY8" fmla="*/ 6253 h 298835"/>
                      <a:gd name="connsiteX9" fmla="*/ 412072 w 482772"/>
                      <a:gd name="connsiteY9" fmla="*/ 7285 h 298835"/>
                      <a:gd name="connsiteX0" fmla="*/ 157745 w 482772"/>
                      <a:gd name="connsiteY0" fmla="*/ 35569 h 298835"/>
                      <a:gd name="connsiteX1" fmla="*/ 386664 w 482772"/>
                      <a:gd name="connsiteY1" fmla="*/ 19822 h 298835"/>
                      <a:gd name="connsiteX2" fmla="*/ 409909 w 482772"/>
                      <a:gd name="connsiteY2" fmla="*/ 6253 h 298835"/>
                      <a:gd name="connsiteX3" fmla="*/ 412072 w 482772"/>
                      <a:gd name="connsiteY3" fmla="*/ 7285 h 298835"/>
                      <a:gd name="connsiteX4" fmla="*/ 482772 w 482772"/>
                      <a:gd name="connsiteY4" fmla="*/ 128049 h 298835"/>
                      <a:gd name="connsiteX5" fmla="*/ 241386 w 482772"/>
                      <a:gd name="connsiteY5" fmla="*/ 298835 h 298835"/>
                      <a:gd name="connsiteX6" fmla="*/ 0 w 482772"/>
                      <a:gd name="connsiteY6" fmla="*/ 128049 h 298835"/>
                      <a:gd name="connsiteX7" fmla="*/ 70700 w 482772"/>
                      <a:gd name="connsiteY7" fmla="*/ 7285 h 298835"/>
                      <a:gd name="connsiteX8" fmla="*/ 83180 w 482772"/>
                      <a:gd name="connsiteY8" fmla="*/ 0 h 298835"/>
                      <a:gd name="connsiteX9" fmla="*/ 249185 w 482772"/>
                      <a:gd name="connsiteY9" fmla="*/ 127009 h 298835"/>
                      <a:gd name="connsiteX0" fmla="*/ 157745 w 482772"/>
                      <a:gd name="connsiteY0" fmla="*/ 35569 h 298835"/>
                      <a:gd name="connsiteX1" fmla="*/ 386664 w 482772"/>
                      <a:gd name="connsiteY1" fmla="*/ 19822 h 298835"/>
                      <a:gd name="connsiteX2" fmla="*/ 409909 w 482772"/>
                      <a:gd name="connsiteY2" fmla="*/ 6253 h 298835"/>
                      <a:gd name="connsiteX3" fmla="*/ 412072 w 482772"/>
                      <a:gd name="connsiteY3" fmla="*/ 7285 h 298835"/>
                      <a:gd name="connsiteX4" fmla="*/ 482772 w 482772"/>
                      <a:gd name="connsiteY4" fmla="*/ 128049 h 298835"/>
                      <a:gd name="connsiteX5" fmla="*/ 241386 w 482772"/>
                      <a:gd name="connsiteY5" fmla="*/ 298835 h 298835"/>
                      <a:gd name="connsiteX6" fmla="*/ 0 w 482772"/>
                      <a:gd name="connsiteY6" fmla="*/ 128049 h 298835"/>
                      <a:gd name="connsiteX7" fmla="*/ 70700 w 482772"/>
                      <a:gd name="connsiteY7" fmla="*/ 7285 h 298835"/>
                      <a:gd name="connsiteX8" fmla="*/ 83180 w 482772"/>
                      <a:gd name="connsiteY8" fmla="*/ 0 h 298835"/>
                      <a:gd name="connsiteX0" fmla="*/ 386664 w 482772"/>
                      <a:gd name="connsiteY0" fmla="*/ 19822 h 298835"/>
                      <a:gd name="connsiteX1" fmla="*/ 409909 w 482772"/>
                      <a:gd name="connsiteY1" fmla="*/ 6253 h 298835"/>
                      <a:gd name="connsiteX2" fmla="*/ 412072 w 482772"/>
                      <a:gd name="connsiteY2" fmla="*/ 7285 h 298835"/>
                      <a:gd name="connsiteX3" fmla="*/ 482772 w 482772"/>
                      <a:gd name="connsiteY3" fmla="*/ 128049 h 298835"/>
                      <a:gd name="connsiteX4" fmla="*/ 241386 w 482772"/>
                      <a:gd name="connsiteY4" fmla="*/ 298835 h 298835"/>
                      <a:gd name="connsiteX5" fmla="*/ 0 w 482772"/>
                      <a:gd name="connsiteY5" fmla="*/ 128049 h 298835"/>
                      <a:gd name="connsiteX6" fmla="*/ 70700 w 482772"/>
                      <a:gd name="connsiteY6" fmla="*/ 7285 h 298835"/>
                      <a:gd name="connsiteX7" fmla="*/ 83180 w 482772"/>
                      <a:gd name="connsiteY7" fmla="*/ 0 h 298835"/>
                      <a:gd name="connsiteX0" fmla="*/ 386664 w 482772"/>
                      <a:gd name="connsiteY0" fmla="*/ 13569 h 292582"/>
                      <a:gd name="connsiteX1" fmla="*/ 409909 w 482772"/>
                      <a:gd name="connsiteY1" fmla="*/ 0 h 292582"/>
                      <a:gd name="connsiteX2" fmla="*/ 412072 w 482772"/>
                      <a:gd name="connsiteY2" fmla="*/ 1032 h 292582"/>
                      <a:gd name="connsiteX3" fmla="*/ 482772 w 482772"/>
                      <a:gd name="connsiteY3" fmla="*/ 121796 h 292582"/>
                      <a:gd name="connsiteX4" fmla="*/ 241386 w 482772"/>
                      <a:gd name="connsiteY4" fmla="*/ 292582 h 292582"/>
                      <a:gd name="connsiteX5" fmla="*/ 0 w 482772"/>
                      <a:gd name="connsiteY5" fmla="*/ 121796 h 292582"/>
                      <a:gd name="connsiteX6" fmla="*/ 70700 w 482772"/>
                      <a:gd name="connsiteY6" fmla="*/ 1032 h 292582"/>
                      <a:gd name="connsiteX0" fmla="*/ 409909 w 482772"/>
                      <a:gd name="connsiteY0" fmla="*/ 0 h 292582"/>
                      <a:gd name="connsiteX1" fmla="*/ 412072 w 482772"/>
                      <a:gd name="connsiteY1" fmla="*/ 1032 h 292582"/>
                      <a:gd name="connsiteX2" fmla="*/ 482772 w 482772"/>
                      <a:gd name="connsiteY2" fmla="*/ 121796 h 292582"/>
                      <a:gd name="connsiteX3" fmla="*/ 241386 w 482772"/>
                      <a:gd name="connsiteY3" fmla="*/ 292582 h 292582"/>
                      <a:gd name="connsiteX4" fmla="*/ 0 w 482772"/>
                      <a:gd name="connsiteY4" fmla="*/ 121796 h 292582"/>
                      <a:gd name="connsiteX5" fmla="*/ 70700 w 482772"/>
                      <a:gd name="connsiteY5" fmla="*/ 1032 h 2925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82772" h="292582">
                        <a:moveTo>
                          <a:pt x="409909" y="0"/>
                        </a:moveTo>
                        <a:lnTo>
                          <a:pt x="412072" y="1032"/>
                        </a:lnTo>
                        <a:cubicBezTo>
                          <a:pt x="455754" y="31938"/>
                          <a:pt x="482772" y="74634"/>
                          <a:pt x="482772" y="121796"/>
                        </a:cubicBezTo>
                        <a:cubicBezTo>
                          <a:pt x="482772" y="216119"/>
                          <a:pt x="374700" y="292582"/>
                          <a:pt x="241386" y="292582"/>
                        </a:cubicBezTo>
                        <a:cubicBezTo>
                          <a:pt x="108072" y="292582"/>
                          <a:pt x="0" y="216119"/>
                          <a:pt x="0" y="121796"/>
                        </a:cubicBezTo>
                        <a:cubicBezTo>
                          <a:pt x="0" y="74635"/>
                          <a:pt x="27018" y="31938"/>
                          <a:pt x="70700" y="1032"/>
                        </a:cubicBezTo>
                      </a:path>
                    </a:pathLst>
                  </a:cu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53E64DBC-0275-CD0F-6F96-2C83380E3F86}"/>
                    </a:ext>
                  </a:extLst>
                </p:cNvPr>
                <p:cNvGrpSpPr/>
                <p:nvPr/>
              </p:nvGrpSpPr>
              <p:grpSpPr>
                <a:xfrm>
                  <a:off x="3753256" y="9413634"/>
                  <a:ext cx="1082233" cy="595068"/>
                  <a:chOff x="868220" y="3281095"/>
                  <a:chExt cx="1082233" cy="595068"/>
                </a:xfrm>
              </p:grpSpPr>
              <p:grpSp>
                <p:nvGrpSpPr>
                  <p:cNvPr id="71" name="グループ化 70">
                    <a:extLst>
                      <a:ext uri="{FF2B5EF4-FFF2-40B4-BE49-F238E27FC236}">
                        <a16:creationId xmlns:a16="http://schemas.microsoft.com/office/drawing/2014/main" id="{E778F0EB-E152-3B41-8968-8582FDE00ED2}"/>
                      </a:ext>
                    </a:extLst>
                  </p:cNvPr>
                  <p:cNvGrpSpPr/>
                  <p:nvPr/>
                </p:nvGrpSpPr>
                <p:grpSpPr>
                  <a:xfrm rot="6300000">
                    <a:off x="1204874" y="3075053"/>
                    <a:ext cx="408925" cy="1082233"/>
                    <a:chOff x="6291333" y="4744528"/>
                    <a:chExt cx="497656" cy="1078451"/>
                  </a:xfrm>
                </p:grpSpPr>
                <p:sp>
                  <p:nvSpPr>
                    <p:cNvPr id="77" name="フリーフォーム: 図形 76">
                      <a:extLst>
                        <a:ext uri="{FF2B5EF4-FFF2-40B4-BE49-F238E27FC236}">
                          <a16:creationId xmlns:a16="http://schemas.microsoft.com/office/drawing/2014/main" id="{5A5CDD59-EB3D-2449-ED93-45BFE6E6702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291333" y="4744528"/>
                      <a:ext cx="497656" cy="1078451"/>
                    </a:xfrm>
                    <a:custGeom>
                      <a:avLst/>
                      <a:gdLst>
                        <a:gd name="connsiteX0" fmla="*/ 158801 w 425451"/>
                        <a:gd name="connsiteY0" fmla="*/ 0 h 1098475"/>
                        <a:gd name="connsiteX1" fmla="*/ 266651 w 425451"/>
                        <a:gd name="connsiteY1" fmla="*/ 0 h 1098475"/>
                        <a:gd name="connsiteX2" fmla="*/ 290514 w 425451"/>
                        <a:gd name="connsiteY2" fmla="*/ 23863 h 1098475"/>
                        <a:gd name="connsiteX3" fmla="*/ 290514 w 425451"/>
                        <a:gd name="connsiteY3" fmla="*/ 32629 h 1098475"/>
                        <a:gd name="connsiteX4" fmla="*/ 280957 w 425451"/>
                        <a:gd name="connsiteY4" fmla="*/ 55701 h 1098475"/>
                        <a:gd name="connsiteX5" fmla="*/ 276276 w 425451"/>
                        <a:gd name="connsiteY5" fmla="*/ 57640 h 1098475"/>
                        <a:gd name="connsiteX6" fmla="*/ 301412 w 425451"/>
                        <a:gd name="connsiteY6" fmla="*/ 290904 h 1098475"/>
                        <a:gd name="connsiteX7" fmla="*/ 342069 w 425451"/>
                        <a:gd name="connsiteY7" fmla="*/ 299113 h 1098475"/>
                        <a:gd name="connsiteX8" fmla="*/ 425451 w 425451"/>
                        <a:gd name="connsiteY8" fmla="*/ 424907 h 1098475"/>
                        <a:gd name="connsiteX9" fmla="*/ 425451 w 425451"/>
                        <a:gd name="connsiteY9" fmla="*/ 1042439 h 1098475"/>
                        <a:gd name="connsiteX10" fmla="*/ 369415 w 425451"/>
                        <a:gd name="connsiteY10" fmla="*/ 1098475 h 1098475"/>
                        <a:gd name="connsiteX11" fmla="*/ 56036 w 425451"/>
                        <a:gd name="connsiteY11" fmla="*/ 1098475 h 1098475"/>
                        <a:gd name="connsiteX12" fmla="*/ 0 w 425451"/>
                        <a:gd name="connsiteY12" fmla="*/ 1042439 h 1098475"/>
                        <a:gd name="connsiteX13" fmla="*/ 0 w 425451"/>
                        <a:gd name="connsiteY13" fmla="*/ 424907 h 1098475"/>
                        <a:gd name="connsiteX14" fmla="*/ 83382 w 425451"/>
                        <a:gd name="connsiteY14" fmla="*/ 299113 h 1098475"/>
                        <a:gd name="connsiteX15" fmla="*/ 119001 w 425451"/>
                        <a:gd name="connsiteY15" fmla="*/ 291922 h 1098475"/>
                        <a:gd name="connsiteX16" fmla="*/ 144463 w 425451"/>
                        <a:gd name="connsiteY16" fmla="*/ 55624 h 1098475"/>
                        <a:gd name="connsiteX17" fmla="*/ 134938 w 425451"/>
                        <a:gd name="connsiteY17" fmla="*/ 32629 h 1098475"/>
                        <a:gd name="connsiteX18" fmla="*/ 134938 w 425451"/>
                        <a:gd name="connsiteY18" fmla="*/ 23863 h 1098475"/>
                        <a:gd name="connsiteX19" fmla="*/ 158801 w 425451"/>
                        <a:gd name="connsiteY19" fmla="*/ 0 h 1098475"/>
                        <a:gd name="connsiteX0" fmla="*/ 158801 w 425451"/>
                        <a:gd name="connsiteY0" fmla="*/ 0 h 1098475"/>
                        <a:gd name="connsiteX1" fmla="*/ 266651 w 425451"/>
                        <a:gd name="connsiteY1" fmla="*/ 0 h 1098475"/>
                        <a:gd name="connsiteX2" fmla="*/ 290514 w 425451"/>
                        <a:gd name="connsiteY2" fmla="*/ 23863 h 1098475"/>
                        <a:gd name="connsiteX3" fmla="*/ 290514 w 425451"/>
                        <a:gd name="connsiteY3" fmla="*/ 32629 h 1098475"/>
                        <a:gd name="connsiteX4" fmla="*/ 280957 w 425451"/>
                        <a:gd name="connsiteY4" fmla="*/ 55701 h 1098475"/>
                        <a:gd name="connsiteX5" fmla="*/ 276276 w 425451"/>
                        <a:gd name="connsiteY5" fmla="*/ 57640 h 1098475"/>
                        <a:gd name="connsiteX6" fmla="*/ 301412 w 425451"/>
                        <a:gd name="connsiteY6" fmla="*/ 290904 h 1098475"/>
                        <a:gd name="connsiteX7" fmla="*/ 342069 w 425451"/>
                        <a:gd name="connsiteY7" fmla="*/ 299113 h 1098475"/>
                        <a:gd name="connsiteX8" fmla="*/ 425451 w 425451"/>
                        <a:gd name="connsiteY8" fmla="*/ 424907 h 1098475"/>
                        <a:gd name="connsiteX9" fmla="*/ 425451 w 425451"/>
                        <a:gd name="connsiteY9" fmla="*/ 1042439 h 1098475"/>
                        <a:gd name="connsiteX10" fmla="*/ 369415 w 425451"/>
                        <a:gd name="connsiteY10" fmla="*/ 1098475 h 1098475"/>
                        <a:gd name="connsiteX11" fmla="*/ 56036 w 425451"/>
                        <a:gd name="connsiteY11" fmla="*/ 1098475 h 1098475"/>
                        <a:gd name="connsiteX12" fmla="*/ 0 w 425451"/>
                        <a:gd name="connsiteY12" fmla="*/ 1042439 h 1098475"/>
                        <a:gd name="connsiteX13" fmla="*/ 0 w 425451"/>
                        <a:gd name="connsiteY13" fmla="*/ 424907 h 1098475"/>
                        <a:gd name="connsiteX14" fmla="*/ 83382 w 425451"/>
                        <a:gd name="connsiteY14" fmla="*/ 299113 h 1098475"/>
                        <a:gd name="connsiteX15" fmla="*/ 144463 w 425451"/>
                        <a:gd name="connsiteY15" fmla="*/ 55624 h 1098475"/>
                        <a:gd name="connsiteX16" fmla="*/ 134938 w 425451"/>
                        <a:gd name="connsiteY16" fmla="*/ 32629 h 1098475"/>
                        <a:gd name="connsiteX17" fmla="*/ 134938 w 425451"/>
                        <a:gd name="connsiteY17" fmla="*/ 23863 h 1098475"/>
                        <a:gd name="connsiteX18" fmla="*/ 158801 w 425451"/>
                        <a:gd name="connsiteY18" fmla="*/ 0 h 1098475"/>
                        <a:gd name="connsiteX0" fmla="*/ 158801 w 425451"/>
                        <a:gd name="connsiteY0" fmla="*/ 0 h 1098475"/>
                        <a:gd name="connsiteX1" fmla="*/ 266651 w 425451"/>
                        <a:gd name="connsiteY1" fmla="*/ 0 h 1098475"/>
                        <a:gd name="connsiteX2" fmla="*/ 290514 w 425451"/>
                        <a:gd name="connsiteY2" fmla="*/ 23863 h 1098475"/>
                        <a:gd name="connsiteX3" fmla="*/ 290514 w 425451"/>
                        <a:gd name="connsiteY3" fmla="*/ 32629 h 1098475"/>
                        <a:gd name="connsiteX4" fmla="*/ 280957 w 425451"/>
                        <a:gd name="connsiteY4" fmla="*/ 55701 h 1098475"/>
                        <a:gd name="connsiteX5" fmla="*/ 276276 w 425451"/>
                        <a:gd name="connsiteY5" fmla="*/ 57640 h 1098475"/>
                        <a:gd name="connsiteX6" fmla="*/ 342069 w 425451"/>
                        <a:gd name="connsiteY6" fmla="*/ 299113 h 1098475"/>
                        <a:gd name="connsiteX7" fmla="*/ 425451 w 425451"/>
                        <a:gd name="connsiteY7" fmla="*/ 424907 h 1098475"/>
                        <a:gd name="connsiteX8" fmla="*/ 425451 w 425451"/>
                        <a:gd name="connsiteY8" fmla="*/ 1042439 h 1098475"/>
                        <a:gd name="connsiteX9" fmla="*/ 369415 w 425451"/>
                        <a:gd name="connsiteY9" fmla="*/ 1098475 h 1098475"/>
                        <a:gd name="connsiteX10" fmla="*/ 56036 w 425451"/>
                        <a:gd name="connsiteY10" fmla="*/ 1098475 h 1098475"/>
                        <a:gd name="connsiteX11" fmla="*/ 0 w 425451"/>
                        <a:gd name="connsiteY11" fmla="*/ 1042439 h 1098475"/>
                        <a:gd name="connsiteX12" fmla="*/ 0 w 425451"/>
                        <a:gd name="connsiteY12" fmla="*/ 424907 h 1098475"/>
                        <a:gd name="connsiteX13" fmla="*/ 83382 w 425451"/>
                        <a:gd name="connsiteY13" fmla="*/ 299113 h 1098475"/>
                        <a:gd name="connsiteX14" fmla="*/ 144463 w 425451"/>
                        <a:gd name="connsiteY14" fmla="*/ 55624 h 1098475"/>
                        <a:gd name="connsiteX15" fmla="*/ 134938 w 425451"/>
                        <a:gd name="connsiteY15" fmla="*/ 32629 h 1098475"/>
                        <a:gd name="connsiteX16" fmla="*/ 134938 w 425451"/>
                        <a:gd name="connsiteY16" fmla="*/ 23863 h 1098475"/>
                        <a:gd name="connsiteX17" fmla="*/ 158801 w 425451"/>
                        <a:gd name="connsiteY17" fmla="*/ 0 h 1098475"/>
                        <a:gd name="connsiteX0" fmla="*/ 158801 w 425451"/>
                        <a:gd name="connsiteY0" fmla="*/ 0 h 1098475"/>
                        <a:gd name="connsiteX1" fmla="*/ 266651 w 425451"/>
                        <a:gd name="connsiteY1" fmla="*/ 0 h 1098475"/>
                        <a:gd name="connsiteX2" fmla="*/ 290514 w 425451"/>
                        <a:gd name="connsiteY2" fmla="*/ 23863 h 1098475"/>
                        <a:gd name="connsiteX3" fmla="*/ 290514 w 425451"/>
                        <a:gd name="connsiteY3" fmla="*/ 32629 h 1098475"/>
                        <a:gd name="connsiteX4" fmla="*/ 280957 w 425451"/>
                        <a:gd name="connsiteY4" fmla="*/ 55701 h 1098475"/>
                        <a:gd name="connsiteX5" fmla="*/ 276276 w 425451"/>
                        <a:gd name="connsiteY5" fmla="*/ 57640 h 1098475"/>
                        <a:gd name="connsiteX6" fmla="*/ 342069 w 425451"/>
                        <a:gd name="connsiteY6" fmla="*/ 299113 h 1098475"/>
                        <a:gd name="connsiteX7" fmla="*/ 425451 w 425451"/>
                        <a:gd name="connsiteY7" fmla="*/ 424907 h 1098475"/>
                        <a:gd name="connsiteX8" fmla="*/ 425451 w 425451"/>
                        <a:gd name="connsiteY8" fmla="*/ 1042439 h 1098475"/>
                        <a:gd name="connsiteX9" fmla="*/ 369415 w 425451"/>
                        <a:gd name="connsiteY9" fmla="*/ 1098475 h 1098475"/>
                        <a:gd name="connsiteX10" fmla="*/ 56036 w 425451"/>
                        <a:gd name="connsiteY10" fmla="*/ 1098475 h 1098475"/>
                        <a:gd name="connsiteX11" fmla="*/ 0 w 425451"/>
                        <a:gd name="connsiteY11" fmla="*/ 1042439 h 1098475"/>
                        <a:gd name="connsiteX12" fmla="*/ 0 w 425451"/>
                        <a:gd name="connsiteY12" fmla="*/ 424907 h 1098475"/>
                        <a:gd name="connsiteX13" fmla="*/ 144463 w 425451"/>
                        <a:gd name="connsiteY13" fmla="*/ 55624 h 1098475"/>
                        <a:gd name="connsiteX14" fmla="*/ 134938 w 425451"/>
                        <a:gd name="connsiteY14" fmla="*/ 32629 h 1098475"/>
                        <a:gd name="connsiteX15" fmla="*/ 134938 w 425451"/>
                        <a:gd name="connsiteY15" fmla="*/ 23863 h 1098475"/>
                        <a:gd name="connsiteX16" fmla="*/ 158801 w 425451"/>
                        <a:gd name="connsiteY16" fmla="*/ 0 h 1098475"/>
                        <a:gd name="connsiteX0" fmla="*/ 158801 w 425451"/>
                        <a:gd name="connsiteY0" fmla="*/ 0 h 1098475"/>
                        <a:gd name="connsiteX1" fmla="*/ 266651 w 425451"/>
                        <a:gd name="connsiteY1" fmla="*/ 0 h 1098475"/>
                        <a:gd name="connsiteX2" fmla="*/ 290514 w 425451"/>
                        <a:gd name="connsiteY2" fmla="*/ 23863 h 1098475"/>
                        <a:gd name="connsiteX3" fmla="*/ 290514 w 425451"/>
                        <a:gd name="connsiteY3" fmla="*/ 32629 h 1098475"/>
                        <a:gd name="connsiteX4" fmla="*/ 280957 w 425451"/>
                        <a:gd name="connsiteY4" fmla="*/ 55701 h 1098475"/>
                        <a:gd name="connsiteX5" fmla="*/ 276276 w 425451"/>
                        <a:gd name="connsiteY5" fmla="*/ 57640 h 1098475"/>
                        <a:gd name="connsiteX6" fmla="*/ 425451 w 425451"/>
                        <a:gd name="connsiteY6" fmla="*/ 424907 h 1098475"/>
                        <a:gd name="connsiteX7" fmla="*/ 425451 w 425451"/>
                        <a:gd name="connsiteY7" fmla="*/ 1042439 h 1098475"/>
                        <a:gd name="connsiteX8" fmla="*/ 369415 w 425451"/>
                        <a:gd name="connsiteY8" fmla="*/ 1098475 h 1098475"/>
                        <a:gd name="connsiteX9" fmla="*/ 56036 w 425451"/>
                        <a:gd name="connsiteY9" fmla="*/ 1098475 h 1098475"/>
                        <a:gd name="connsiteX10" fmla="*/ 0 w 425451"/>
                        <a:gd name="connsiteY10" fmla="*/ 1042439 h 1098475"/>
                        <a:gd name="connsiteX11" fmla="*/ 0 w 425451"/>
                        <a:gd name="connsiteY11" fmla="*/ 424907 h 1098475"/>
                        <a:gd name="connsiteX12" fmla="*/ 144463 w 425451"/>
                        <a:gd name="connsiteY12" fmla="*/ 55624 h 1098475"/>
                        <a:gd name="connsiteX13" fmla="*/ 134938 w 425451"/>
                        <a:gd name="connsiteY13" fmla="*/ 32629 h 1098475"/>
                        <a:gd name="connsiteX14" fmla="*/ 134938 w 425451"/>
                        <a:gd name="connsiteY14" fmla="*/ 23863 h 1098475"/>
                        <a:gd name="connsiteX15" fmla="*/ 158801 w 425451"/>
                        <a:gd name="connsiteY15" fmla="*/ 0 h 1098475"/>
                        <a:gd name="connsiteX0" fmla="*/ 158801 w 425451"/>
                        <a:gd name="connsiteY0" fmla="*/ 0 h 1098475"/>
                        <a:gd name="connsiteX1" fmla="*/ 266651 w 425451"/>
                        <a:gd name="connsiteY1" fmla="*/ 0 h 1098475"/>
                        <a:gd name="connsiteX2" fmla="*/ 290514 w 425451"/>
                        <a:gd name="connsiteY2" fmla="*/ 23863 h 1098475"/>
                        <a:gd name="connsiteX3" fmla="*/ 290514 w 425451"/>
                        <a:gd name="connsiteY3" fmla="*/ 32629 h 1098475"/>
                        <a:gd name="connsiteX4" fmla="*/ 280957 w 425451"/>
                        <a:gd name="connsiteY4" fmla="*/ 55701 h 1098475"/>
                        <a:gd name="connsiteX5" fmla="*/ 276276 w 425451"/>
                        <a:gd name="connsiteY5" fmla="*/ 57640 h 1098475"/>
                        <a:gd name="connsiteX6" fmla="*/ 425451 w 425451"/>
                        <a:gd name="connsiteY6" fmla="*/ 424907 h 1098475"/>
                        <a:gd name="connsiteX7" fmla="*/ 425451 w 425451"/>
                        <a:gd name="connsiteY7" fmla="*/ 1042439 h 1098475"/>
                        <a:gd name="connsiteX8" fmla="*/ 369415 w 425451"/>
                        <a:gd name="connsiteY8" fmla="*/ 1098475 h 1098475"/>
                        <a:gd name="connsiteX9" fmla="*/ 56036 w 425451"/>
                        <a:gd name="connsiteY9" fmla="*/ 1098475 h 1098475"/>
                        <a:gd name="connsiteX10" fmla="*/ 0 w 425451"/>
                        <a:gd name="connsiteY10" fmla="*/ 1042439 h 1098475"/>
                        <a:gd name="connsiteX11" fmla="*/ 0 w 425451"/>
                        <a:gd name="connsiteY11" fmla="*/ 424907 h 1098475"/>
                        <a:gd name="connsiteX12" fmla="*/ 144463 w 425451"/>
                        <a:gd name="connsiteY12" fmla="*/ 55624 h 1098475"/>
                        <a:gd name="connsiteX13" fmla="*/ 134938 w 425451"/>
                        <a:gd name="connsiteY13" fmla="*/ 32629 h 1098475"/>
                        <a:gd name="connsiteX14" fmla="*/ 134938 w 425451"/>
                        <a:gd name="connsiteY14" fmla="*/ 23863 h 1098475"/>
                        <a:gd name="connsiteX15" fmla="*/ 158801 w 425451"/>
                        <a:gd name="connsiteY15" fmla="*/ 0 h 10984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425451" h="1098475">
                          <a:moveTo>
                            <a:pt x="158801" y="0"/>
                          </a:moveTo>
                          <a:lnTo>
                            <a:pt x="266651" y="0"/>
                          </a:lnTo>
                          <a:cubicBezTo>
                            <a:pt x="279830" y="0"/>
                            <a:pt x="290514" y="10684"/>
                            <a:pt x="290514" y="23863"/>
                          </a:cubicBezTo>
                          <a:lnTo>
                            <a:pt x="290514" y="32629"/>
                          </a:lnTo>
                          <a:cubicBezTo>
                            <a:pt x="290514" y="41639"/>
                            <a:pt x="286862" y="49796"/>
                            <a:pt x="280957" y="55701"/>
                          </a:cubicBezTo>
                          <a:lnTo>
                            <a:pt x="276276" y="57640"/>
                          </a:lnTo>
                          <a:lnTo>
                            <a:pt x="425451" y="424907"/>
                          </a:lnTo>
                          <a:lnTo>
                            <a:pt x="425451" y="1042439"/>
                          </a:lnTo>
                          <a:cubicBezTo>
                            <a:pt x="425451" y="1073387"/>
                            <a:pt x="400363" y="1098475"/>
                            <a:pt x="369415" y="1098475"/>
                          </a:cubicBezTo>
                          <a:lnTo>
                            <a:pt x="56036" y="1098475"/>
                          </a:lnTo>
                          <a:cubicBezTo>
                            <a:pt x="25088" y="1098475"/>
                            <a:pt x="0" y="1073387"/>
                            <a:pt x="0" y="1042439"/>
                          </a:cubicBezTo>
                          <a:lnTo>
                            <a:pt x="0" y="424907"/>
                          </a:lnTo>
                          <a:lnTo>
                            <a:pt x="144463" y="55624"/>
                          </a:lnTo>
                          <a:lnTo>
                            <a:pt x="134938" y="32629"/>
                          </a:lnTo>
                          <a:lnTo>
                            <a:pt x="134938" y="23863"/>
                          </a:lnTo>
                          <a:cubicBezTo>
                            <a:pt x="134938" y="10684"/>
                            <a:pt x="145622" y="0"/>
                            <a:pt x="158801" y="0"/>
                          </a:cubicBezTo>
                          <a:close/>
                        </a:path>
                      </a:pathLst>
                    </a:custGeom>
                    <a:solidFill>
                      <a:srgbClr val="DAEDEF"/>
                    </a:solidFill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8" name="正方形/長方形 77">
                      <a:extLst>
                        <a:ext uri="{FF2B5EF4-FFF2-40B4-BE49-F238E27FC236}">
                          <a16:creationId xmlns:a16="http://schemas.microsoft.com/office/drawing/2014/main" id="{B90E547F-B145-85C6-EDB2-A9BFEC498D2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291333" y="5229649"/>
                      <a:ext cx="497656" cy="494606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72" name="四角形: 角を丸くする 71">
                    <a:extLst>
                      <a:ext uri="{FF2B5EF4-FFF2-40B4-BE49-F238E27FC236}">
                        <a16:creationId xmlns:a16="http://schemas.microsoft.com/office/drawing/2014/main" id="{16C7704F-5C87-64BD-6A0F-345589F5AD18}"/>
                      </a:ext>
                    </a:extLst>
                  </p:cNvPr>
                  <p:cNvSpPr/>
                  <p:nvPr/>
                </p:nvSpPr>
                <p:spPr bwMode="auto">
                  <a:xfrm rot="8451506">
                    <a:off x="1341644" y="3711001"/>
                    <a:ext cx="274551" cy="1651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D04B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3" name="四角形: 角を丸くする 72">
                    <a:extLst>
                      <a:ext uri="{FF2B5EF4-FFF2-40B4-BE49-F238E27FC236}">
                        <a16:creationId xmlns:a16="http://schemas.microsoft.com/office/drawing/2014/main" id="{6BABF8F9-CF2C-B337-30EF-AF1F5A43D59A}"/>
                      </a:ext>
                    </a:extLst>
                  </p:cNvPr>
                  <p:cNvSpPr/>
                  <p:nvPr/>
                </p:nvSpPr>
                <p:spPr bwMode="auto">
                  <a:xfrm rot="6240840">
                    <a:off x="1489813" y="3409038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D04B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4" name="四角形: 角を丸くする 73">
                    <a:extLst>
                      <a:ext uri="{FF2B5EF4-FFF2-40B4-BE49-F238E27FC236}">
                        <a16:creationId xmlns:a16="http://schemas.microsoft.com/office/drawing/2014/main" id="{58B718E8-C180-4A91-DF10-2EE38A26F9CE}"/>
                      </a:ext>
                    </a:extLst>
                  </p:cNvPr>
                  <p:cNvSpPr/>
                  <p:nvPr/>
                </p:nvSpPr>
                <p:spPr bwMode="auto">
                  <a:xfrm rot="6240840">
                    <a:off x="1382124" y="3382160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D04B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5" name="四角形: 角を丸くする 74">
                    <a:extLst>
                      <a:ext uri="{FF2B5EF4-FFF2-40B4-BE49-F238E27FC236}">
                        <a16:creationId xmlns:a16="http://schemas.microsoft.com/office/drawing/2014/main" id="{94259EEE-95EF-EE21-B944-1DFF3CB8E36C}"/>
                      </a:ext>
                    </a:extLst>
                  </p:cNvPr>
                  <p:cNvSpPr/>
                  <p:nvPr/>
                </p:nvSpPr>
                <p:spPr bwMode="auto">
                  <a:xfrm rot="6240840">
                    <a:off x="1181551" y="3355272"/>
                    <a:ext cx="227701" cy="10192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D04B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6" name="四角形: 角を丸くする 75">
                    <a:extLst>
                      <a:ext uri="{FF2B5EF4-FFF2-40B4-BE49-F238E27FC236}">
                        <a16:creationId xmlns:a16="http://schemas.microsoft.com/office/drawing/2014/main" id="{0F8A739E-433F-B28C-48B2-B072CD58D208}"/>
                      </a:ext>
                    </a:extLst>
                  </p:cNvPr>
                  <p:cNvSpPr/>
                  <p:nvPr/>
                </p:nvSpPr>
                <p:spPr bwMode="auto">
                  <a:xfrm rot="6240840">
                    <a:off x="1273536" y="3355058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D04B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24FC70FA-4987-2220-EC91-5A610F6AA3E6}"/>
                    </a:ext>
                  </a:extLst>
                </p:cNvPr>
                <p:cNvSpPr/>
                <p:nvPr/>
              </p:nvSpPr>
              <p:spPr bwMode="auto">
                <a:xfrm>
                  <a:off x="5135372" y="9394159"/>
                  <a:ext cx="288979" cy="288979"/>
                </a:xfrm>
                <a:prstGeom prst="ellipse">
                  <a:avLst/>
                </a:prstGeom>
                <a:solidFill>
                  <a:srgbClr val="FFFF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33505995-D313-006A-735D-4FD2E2F2B3CC}"/>
                    </a:ext>
                  </a:extLst>
                </p:cNvPr>
                <p:cNvSpPr/>
                <p:nvPr/>
              </p:nvSpPr>
              <p:spPr bwMode="auto">
                <a:xfrm>
                  <a:off x="5394452" y="9729439"/>
                  <a:ext cx="288979" cy="288979"/>
                </a:xfrm>
                <a:prstGeom prst="ellipse">
                  <a:avLst/>
                </a:prstGeom>
                <a:solidFill>
                  <a:srgbClr val="FFFF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0B04A350-5986-565D-1DE4-61B419EFAFE1}"/>
                    </a:ext>
                  </a:extLst>
                </p:cNvPr>
                <p:cNvSpPr/>
                <p:nvPr/>
              </p:nvSpPr>
              <p:spPr bwMode="auto">
                <a:xfrm>
                  <a:off x="5164600" y="9509104"/>
                  <a:ext cx="113620" cy="107964"/>
                </a:xfrm>
                <a:prstGeom prst="ellipse">
                  <a:avLst/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70026C5C-7A7A-3926-2EBA-0BA3ECBFAF6C}"/>
                    </a:ext>
                  </a:extLst>
                </p:cNvPr>
                <p:cNvSpPr/>
                <p:nvPr/>
              </p:nvSpPr>
              <p:spPr bwMode="auto">
                <a:xfrm>
                  <a:off x="5423680" y="9844384"/>
                  <a:ext cx="113620" cy="107964"/>
                </a:xfrm>
                <a:prstGeom prst="ellipse">
                  <a:avLst/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985A2A42-0AD1-E1C7-C800-63658744F273}"/>
                  </a:ext>
                </a:extLst>
              </p:cNvPr>
              <p:cNvSpPr/>
              <p:nvPr/>
            </p:nvSpPr>
            <p:spPr>
              <a:xfrm>
                <a:off x="4207126" y="1754398"/>
                <a:ext cx="1600144" cy="1600144"/>
              </a:xfrm>
              <a:custGeom>
                <a:avLst/>
                <a:gdLst>
                  <a:gd name="connsiteX0" fmla="*/ 147660 w 1600144"/>
                  <a:gd name="connsiteY0" fmla="*/ 0 h 1600144"/>
                  <a:gd name="connsiteX1" fmla="*/ 800072 w 1600144"/>
                  <a:gd name="connsiteY1" fmla="*/ 652412 h 1600144"/>
                  <a:gd name="connsiteX2" fmla="*/ 1452484 w 1600144"/>
                  <a:gd name="connsiteY2" fmla="*/ 0 h 1600144"/>
                  <a:gd name="connsiteX3" fmla="*/ 1600144 w 1600144"/>
                  <a:gd name="connsiteY3" fmla="*/ 147660 h 1600144"/>
                  <a:gd name="connsiteX4" fmla="*/ 947732 w 1600144"/>
                  <a:gd name="connsiteY4" fmla="*/ 800072 h 1600144"/>
                  <a:gd name="connsiteX5" fmla="*/ 1600144 w 1600144"/>
                  <a:gd name="connsiteY5" fmla="*/ 1452484 h 1600144"/>
                  <a:gd name="connsiteX6" fmla="*/ 1452484 w 1600144"/>
                  <a:gd name="connsiteY6" fmla="*/ 1600144 h 1600144"/>
                  <a:gd name="connsiteX7" fmla="*/ 800072 w 1600144"/>
                  <a:gd name="connsiteY7" fmla="*/ 947732 h 1600144"/>
                  <a:gd name="connsiteX8" fmla="*/ 147660 w 1600144"/>
                  <a:gd name="connsiteY8" fmla="*/ 1600144 h 1600144"/>
                  <a:gd name="connsiteX9" fmla="*/ 0 w 1600144"/>
                  <a:gd name="connsiteY9" fmla="*/ 1452484 h 1600144"/>
                  <a:gd name="connsiteX10" fmla="*/ 652412 w 1600144"/>
                  <a:gd name="connsiteY10" fmla="*/ 800072 h 1600144"/>
                  <a:gd name="connsiteX11" fmla="*/ 0 w 1600144"/>
                  <a:gd name="connsiteY11" fmla="*/ 147660 h 1600144"/>
                  <a:gd name="connsiteX12" fmla="*/ 147660 w 1600144"/>
                  <a:gd name="connsiteY12" fmla="*/ 0 h 160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00144" h="1600144">
                    <a:moveTo>
                      <a:pt x="147660" y="0"/>
                    </a:moveTo>
                    <a:lnTo>
                      <a:pt x="800072" y="652412"/>
                    </a:lnTo>
                    <a:lnTo>
                      <a:pt x="1452484" y="0"/>
                    </a:lnTo>
                    <a:lnTo>
                      <a:pt x="1600144" y="147660"/>
                    </a:lnTo>
                    <a:lnTo>
                      <a:pt x="947732" y="800072"/>
                    </a:lnTo>
                    <a:lnTo>
                      <a:pt x="1600144" y="1452484"/>
                    </a:lnTo>
                    <a:lnTo>
                      <a:pt x="1452484" y="1600144"/>
                    </a:lnTo>
                    <a:lnTo>
                      <a:pt x="800072" y="947732"/>
                    </a:lnTo>
                    <a:lnTo>
                      <a:pt x="147660" y="1600144"/>
                    </a:lnTo>
                    <a:lnTo>
                      <a:pt x="0" y="1452484"/>
                    </a:lnTo>
                    <a:lnTo>
                      <a:pt x="652412" y="800072"/>
                    </a:lnTo>
                    <a:lnTo>
                      <a:pt x="0" y="147660"/>
                    </a:lnTo>
                    <a:lnTo>
                      <a:pt x="147660" y="0"/>
                    </a:lnTo>
                    <a:close/>
                  </a:path>
                </a:pathLst>
              </a:custGeom>
              <a:solidFill>
                <a:srgbClr val="FF0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48</Words>
  <Application>Microsoft Office PowerPoint</Application>
  <PresentationFormat>A4 210 x 297 mm</PresentationFormat>
  <Paragraphs>12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ペットボトルへの直飲みは不衛生ですのでご遠慮ください！の貼り紙</dc:title>
  <dc:subject>ペットボトルへの直飲みは不衛生ですのでご遠慮ください！の貼り紙</dc:subject>
  <dc:creator>でじけろお</dc:creator>
  <cp:revision>1</cp:revision>
  <dcterms:created xsi:type="dcterms:W3CDTF">2014-12-04T06:28:15Z</dcterms:created>
  <dcterms:modified xsi:type="dcterms:W3CDTF">2025-06-01T14:10:38Z</dcterms:modified>
  <cp:version>1</cp:version>
</cp:coreProperties>
</file>